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2048"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highlight>
                  <a:srgbClr val="FFFFFF"/>
                </a:highlight>
              </a:rPr>
              <a:t>オリジナル ボックスティッシュ</a:t>
            </a:r>
            <a:r>
              <a:rPr lang="en-US" altLang="ja-JP" b="1" dirty="0">
                <a:solidFill>
                  <a:schemeClr val="tx1"/>
                </a:solidFill>
                <a:highlight>
                  <a:srgbClr val="FFFFFF"/>
                </a:highlight>
              </a:rPr>
              <a:t>(</a:t>
            </a:r>
            <a:r>
              <a:rPr lang="ja-JP" altLang="en-US" b="1">
                <a:solidFill>
                  <a:schemeClr val="tx1"/>
                </a:solidFill>
                <a:highlight>
                  <a:srgbClr val="FFFFFF"/>
                </a:highlight>
              </a:rPr>
              <a:t>サイコロ型</a:t>
            </a:r>
            <a:r>
              <a:rPr lang="en-US" altLang="ja-JP" b="1" dirty="0">
                <a:solidFill>
                  <a:schemeClr val="tx1"/>
                </a:solidFill>
                <a:highlight>
                  <a:srgbClr val="FFFFFF"/>
                </a:highlight>
              </a:rPr>
              <a:t>)80W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100×100×</a:t>
            </a:r>
            <a:r>
              <a:rPr lang="ja-JP" altLang="en-US" sz="1000">
                <a:solidFill>
                  <a:srgbClr val="333333"/>
                </a:solidFill>
                <a:highlight>
                  <a:srgbClr val="FFFFFF"/>
                </a:highlight>
                <a:latin typeface="Meiryo" panose="020B0604030504040204" pitchFamily="34" charset="-128"/>
                <a:ea typeface="Meiryo" panose="020B0604030504040204" pitchFamily="34" charset="-128"/>
              </a:rPr>
              <a:t>高さ</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オンデマンド</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個から作成可能な</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80W(80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入りサイコロ型ボックスティッシュです。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誰もが使うボックスティッシュは実用的で喜ばれるノベルティです。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常に顧客の目に付くところに、あなたの会社名・アピールポイント・連絡先を置いておくことができるため、中身が無くなるまで販促効果が持続します。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210</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578</cp:revision>
  <cp:lastPrinted>2021-10-13T13:51:27Z</cp:lastPrinted>
  <dcterms:created xsi:type="dcterms:W3CDTF">2013-12-25T09:34:24Z</dcterms:created>
  <dcterms:modified xsi:type="dcterms:W3CDTF">2026-09-11T02:50:13Z</dcterms:modified>
</cp:coreProperties>
</file>