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55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highlight>
                  <a:srgbClr val="FFFFFF"/>
                </a:highlight>
              </a:rPr>
              <a:t>オリジナル ボックスティッシュ 150W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100">
                <a:solidFill>
                  <a:schemeClr val="tx1"/>
                </a:solidFill>
                <a:highlight>
                  <a:srgbClr val="FFFFFF"/>
                </a:highlight>
                <a:latin typeface="Meiryo" panose="020B0604030504040204" pitchFamily="34" charset="-128"/>
                <a:ea typeface="Meiryo" panose="020B0604030504040204" pitchFamily="34" charset="-128"/>
              </a:rPr>
              <a:t>240×115×65mm</a:t>
            </a:r>
            <a:endParaRPr kumimoji="1" lang="ja-JP" altLang="en-US" sz="11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オンデマンド</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highlight>
                  <a:srgbClr val="FFFFFF"/>
                </a:highlight>
                <a:latin typeface="Meiryo" panose="020B0604030504040204" pitchFamily="34" charset="-128"/>
                <a:ea typeface="Meiryo" panose="020B0604030504040204" pitchFamily="34" charset="-128"/>
              </a:rPr>
              <a:t>100個から作成可能な150W(150組)入りのボックスティッシュです。</a:t>
            </a:r>
            <a:br>
              <a:rPr lang="ja-JP" altLang="ja-JP" sz="1000">
                <a:solidFill>
                  <a:schemeClr val="tx1"/>
                </a:solidFill>
                <a:highlight>
                  <a:srgbClr val="FFFFFF"/>
                </a:highlight>
                <a:latin typeface="Meiryo" panose="020B0604030504040204" pitchFamily="34" charset="-128"/>
                <a:ea typeface="Meiryo" panose="020B0604030504040204" pitchFamily="34" charset="-128"/>
              </a:rPr>
            </a:br>
            <a:r>
              <a:rPr lang="ja-JP" altLang="ja-JP" sz="1000">
                <a:solidFill>
                  <a:schemeClr val="tx1"/>
                </a:solidFill>
                <a:highlight>
                  <a:srgbClr val="FFFFFF"/>
                </a:highlight>
                <a:latin typeface="Meiryo" panose="020B0604030504040204" pitchFamily="34" charset="-128"/>
                <a:ea typeface="Meiryo" panose="020B0604030504040204" pitchFamily="34" charset="-128"/>
              </a:rPr>
              <a:t>誰もが使うボックスティッシュは実用的で喜ばれるノベルティです。</a:t>
            </a:r>
            <a:br>
              <a:rPr lang="ja-JP" altLang="ja-JP" sz="1000">
                <a:solidFill>
                  <a:schemeClr val="tx1"/>
                </a:solidFill>
                <a:highlight>
                  <a:srgbClr val="FFFFFF"/>
                </a:highlight>
                <a:latin typeface="Meiryo" panose="020B0604030504040204" pitchFamily="34" charset="-128"/>
                <a:ea typeface="Meiryo" panose="020B0604030504040204" pitchFamily="34" charset="-128"/>
              </a:rPr>
            </a:br>
            <a:r>
              <a:rPr lang="ja-JP" altLang="ja-JP" sz="1000">
                <a:solidFill>
                  <a:schemeClr val="tx1"/>
                </a:solidFill>
                <a:highlight>
                  <a:srgbClr val="FFFFFF"/>
                </a:highlight>
                <a:latin typeface="Meiryo" panose="020B0604030504040204" pitchFamily="34" charset="-128"/>
                <a:ea typeface="Meiryo" panose="020B0604030504040204" pitchFamily="34" charset="-128"/>
              </a:rPr>
              <a:t>常に顧客の目に付くところに、あなたの会社名・アピールポイント・連絡先を置いておくことができるため、中身が無くなるまで販促効果が持続します。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17926</TotalTime>
  <Words>205</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579</cp:revision>
  <cp:lastPrinted>2021-10-13T13:51:27Z</cp:lastPrinted>
  <dcterms:created xsi:type="dcterms:W3CDTF">2013-12-25T09:34:24Z</dcterms:created>
  <dcterms:modified xsi:type="dcterms:W3CDTF">2026-09-11T02:52:37Z</dcterms:modified>
</cp:coreProperties>
</file>