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5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1007922"/>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ボックスティッシュ(ポスティング型)20W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highlight>
                  <a:srgbClr val="FFFFFF"/>
                </a:highlight>
                <a:latin typeface="Meiryo" panose="020B0604030504040204" pitchFamily="34" charset="-128"/>
                <a:ea typeface="Meiryo" panose="020B0604030504040204" pitchFamily="34" charset="-128"/>
              </a:rPr>
              <a:t>11</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5</a:t>
            </a:r>
            <a:r>
              <a:rPr lang="ja-JP" altLang="ja-JP" sz="1000">
                <a:solidFill>
                  <a:schemeClr val="tx1"/>
                </a:solidFill>
                <a:highlight>
                  <a:srgbClr val="FFFFFF"/>
                </a:highlight>
                <a:latin typeface="Meiryo" panose="020B0604030504040204" pitchFamily="34" charset="-128"/>
                <a:ea typeface="Meiryo" panose="020B0604030504040204" pitchFamily="34" charset="-128"/>
              </a:rPr>
              <a:t>×11</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5</a:t>
            </a:r>
            <a:r>
              <a:rPr lang="ja-JP" altLang="ja-JP" sz="1000">
                <a:solidFill>
                  <a:schemeClr val="tx1"/>
                </a:solidFill>
                <a:highlight>
                  <a:srgbClr val="FFFFFF"/>
                </a:highlight>
                <a:latin typeface="Meiryo" panose="020B0604030504040204" pitchFamily="34" charset="-128"/>
                <a:ea typeface="Meiryo" panose="020B0604030504040204" pitchFamily="34" charset="-128"/>
              </a:rPr>
              <a:t>×</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2</a:t>
            </a:r>
            <a:r>
              <a:rPr lang="ja-JP" altLang="ja-JP" sz="1000">
                <a:solidFill>
                  <a:schemeClr val="tx1"/>
                </a:solidFill>
                <a:highlight>
                  <a:srgbClr val="FFFFFF"/>
                </a:highlight>
                <a:latin typeface="Meiryo" panose="020B0604030504040204" pitchFamily="34" charset="-128"/>
                <a:ea typeface="Meiryo" panose="020B0604030504040204" pitchFamily="34" charset="-128"/>
              </a:rPr>
              <a:t>5</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オンデマンド</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highlight>
                  <a:srgbClr val="FFFFFF"/>
                </a:highlight>
                <a:latin typeface="Meiryo" panose="020B0604030504040204" pitchFamily="34" charset="-128"/>
                <a:ea typeface="Meiryo" panose="020B0604030504040204" pitchFamily="34" charset="-128"/>
              </a:rPr>
              <a:t>300</a:t>
            </a:r>
            <a:r>
              <a:rPr lang="ja-JP" altLang="en-US" sz="1000">
                <a:solidFill>
                  <a:schemeClr val="tx1"/>
                </a:solidFill>
                <a:highlight>
                  <a:srgbClr val="FFFFFF"/>
                </a:highlight>
                <a:latin typeface="Meiryo" panose="020B0604030504040204" pitchFamily="34" charset="-128"/>
                <a:ea typeface="Meiryo" panose="020B0604030504040204" pitchFamily="34" charset="-128"/>
              </a:rPr>
              <a:t>個から作成可能な</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20W(20</a:t>
            </a:r>
            <a:r>
              <a:rPr lang="ja-JP" altLang="en-US" sz="1000">
                <a:solidFill>
                  <a:schemeClr val="tx1"/>
                </a:solidFill>
                <a:highlight>
                  <a:srgbClr val="FFFFFF"/>
                </a:highlight>
                <a:latin typeface="Meiryo" panose="020B0604030504040204" pitchFamily="34" charset="-128"/>
                <a:ea typeface="Meiryo" panose="020B0604030504040204" pitchFamily="34" charset="-128"/>
              </a:rPr>
              <a:t>組</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a:t>
            </a:r>
            <a:r>
              <a:rPr lang="ja-JP" altLang="en-US" sz="1000">
                <a:solidFill>
                  <a:schemeClr val="tx1"/>
                </a:solidFill>
                <a:highlight>
                  <a:srgbClr val="FFFFFF"/>
                </a:highlight>
                <a:latin typeface="Meiryo" panose="020B0604030504040204" pitchFamily="34" charset="-128"/>
                <a:ea typeface="Meiryo" panose="020B0604030504040204" pitchFamily="34" charset="-128"/>
              </a:rPr>
              <a:t>入りのボックスティッシュです。</a:t>
            </a:r>
            <a:br>
              <a:rPr lang="ja-JP" altLang="en-US" sz="1000">
                <a:solidFill>
                  <a:schemeClr val="tx1"/>
                </a:solidFill>
                <a:highlight>
                  <a:srgbClr val="FFFFFF"/>
                </a:highlight>
                <a:latin typeface="Meiryo" panose="020B0604030504040204" pitchFamily="34" charset="-128"/>
                <a:ea typeface="Meiryo" panose="020B0604030504040204" pitchFamily="34" charset="-128"/>
              </a:rPr>
            </a:br>
            <a:r>
              <a:rPr lang="ja-JP" altLang="en-US" sz="1000">
                <a:solidFill>
                  <a:schemeClr val="tx1"/>
                </a:solidFill>
                <a:highlight>
                  <a:srgbClr val="FFFFFF"/>
                </a:highlight>
                <a:latin typeface="Meiryo" panose="020B0604030504040204" pitchFamily="34" charset="-128"/>
                <a:ea typeface="Meiryo" panose="020B0604030504040204" pitchFamily="34" charset="-128"/>
              </a:rPr>
              <a:t>ポスティング可能な形状でばら撒きノベルティに適しています。</a:t>
            </a:r>
            <a:br>
              <a:rPr lang="ja-JP" altLang="en-US" sz="1000">
                <a:solidFill>
                  <a:schemeClr val="tx1"/>
                </a:solidFill>
                <a:highlight>
                  <a:srgbClr val="FFFFFF"/>
                </a:highlight>
                <a:latin typeface="Meiryo" panose="020B0604030504040204" pitchFamily="34" charset="-128"/>
                <a:ea typeface="Meiryo" panose="020B0604030504040204" pitchFamily="34" charset="-128"/>
              </a:rPr>
            </a:br>
            <a:r>
              <a:rPr lang="ja-JP" altLang="en-US" sz="1000">
                <a:solidFill>
                  <a:schemeClr val="tx1"/>
                </a:solidFill>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en-US" sz="1000">
                <a:solidFill>
                  <a:schemeClr val="tx1"/>
                </a:solidFill>
                <a:highlight>
                  <a:srgbClr val="FFFFFF"/>
                </a:highlight>
                <a:latin typeface="Meiryo" panose="020B0604030504040204" pitchFamily="34" charset="-128"/>
                <a:ea typeface="Meiryo" panose="020B0604030504040204" pitchFamily="34" charset="-128"/>
              </a:rPr>
            </a:br>
            <a:r>
              <a:rPr lang="ja-JP" altLang="en-US" sz="1000">
                <a:solidFill>
                  <a:schemeClr val="tx1"/>
                </a:solidFill>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223</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581</cp:revision>
  <cp:lastPrinted>2021-10-13T13:51:27Z</cp:lastPrinted>
  <dcterms:created xsi:type="dcterms:W3CDTF">2013-12-25T09:34:24Z</dcterms:created>
  <dcterms:modified xsi:type="dcterms:W3CDTF">2026-09-11T02:56:03Z</dcterms:modified>
</cp:coreProperties>
</file>