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1" d="100"/>
          <a:sy n="111" d="100"/>
        </p:scale>
        <p:origin x="352"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2026/9/11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2026/9/11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2026/9/11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2026/9/11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2026/9/11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53382" y="1007956"/>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ja-JP" b="1">
                <a:solidFill>
                  <a:schemeClr val="tx1"/>
                </a:solidFill>
                <a:highlight>
                  <a:srgbClr val="FFFFFF"/>
                </a:highlight>
              </a:rPr>
              <a:t>オリジナル ボックスティッシュ(バス型)50W</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highlight>
                  <a:srgbClr val="FFFFFF"/>
                </a:highlight>
                <a:latin typeface="Meiryo" panose="020B0604030504040204" pitchFamily="34" charset="-128"/>
                <a:ea typeface="Meiryo" panose="020B0604030504040204" pitchFamily="34" charset="-128"/>
              </a:rPr>
              <a:t>2</a:t>
            </a:r>
            <a:r>
              <a:rPr lang="ja-JP" altLang="ja-JP" sz="1000">
                <a:solidFill>
                  <a:schemeClr val="tx1"/>
                </a:solidFill>
                <a:highlight>
                  <a:srgbClr val="FFFFFF"/>
                </a:highlight>
                <a:latin typeface="Meiryo" panose="020B0604030504040204" pitchFamily="34" charset="-128"/>
                <a:ea typeface="Meiryo" panose="020B0604030504040204" pitchFamily="34" charset="-128"/>
              </a:rPr>
              <a:t>1</a:t>
            </a:r>
            <a:r>
              <a:rPr lang="en-US" altLang="ja-JP" sz="1000" dirty="0">
                <a:solidFill>
                  <a:schemeClr val="tx1"/>
                </a:solidFill>
                <a:highlight>
                  <a:srgbClr val="FFFFFF"/>
                </a:highlight>
                <a:latin typeface="Meiryo" panose="020B0604030504040204" pitchFamily="34" charset="-128"/>
                <a:ea typeface="Meiryo" panose="020B0604030504040204" pitchFamily="34" charset="-128"/>
              </a:rPr>
              <a:t>5</a:t>
            </a:r>
            <a:r>
              <a:rPr lang="ja-JP" altLang="ja-JP" sz="1000">
                <a:solidFill>
                  <a:schemeClr val="tx1"/>
                </a:solidFill>
                <a:highlight>
                  <a:srgbClr val="FFFFFF"/>
                </a:highlight>
                <a:latin typeface="Meiryo" panose="020B0604030504040204" pitchFamily="34" charset="-128"/>
                <a:ea typeface="Meiryo" panose="020B0604030504040204" pitchFamily="34" charset="-128"/>
              </a:rPr>
              <a:t>×</a:t>
            </a:r>
            <a:r>
              <a:rPr lang="en-US" altLang="ja-JP" sz="1000" dirty="0">
                <a:solidFill>
                  <a:schemeClr val="tx1"/>
                </a:solidFill>
                <a:highlight>
                  <a:srgbClr val="FFFFFF"/>
                </a:highlight>
                <a:latin typeface="Meiryo" panose="020B0604030504040204" pitchFamily="34" charset="-128"/>
                <a:ea typeface="Meiryo" panose="020B0604030504040204" pitchFamily="34" charset="-128"/>
              </a:rPr>
              <a:t>60</a:t>
            </a:r>
            <a:r>
              <a:rPr lang="ja-JP" altLang="ja-JP" sz="1000">
                <a:solidFill>
                  <a:schemeClr val="tx1"/>
                </a:solidFill>
                <a:highlight>
                  <a:srgbClr val="FFFFFF"/>
                </a:highlight>
                <a:latin typeface="Meiryo" panose="020B0604030504040204" pitchFamily="34" charset="-128"/>
                <a:ea typeface="Meiryo" panose="020B0604030504040204" pitchFamily="34" charset="-128"/>
              </a:rPr>
              <a:t>×</a:t>
            </a:r>
            <a:r>
              <a:rPr lang="en-US" altLang="ja-JP" sz="1000" dirty="0">
                <a:solidFill>
                  <a:schemeClr val="tx1"/>
                </a:solidFill>
                <a:highlight>
                  <a:srgbClr val="FFFFFF"/>
                </a:highlight>
                <a:latin typeface="Meiryo" panose="020B0604030504040204" pitchFamily="34" charset="-128"/>
                <a:ea typeface="Meiryo" panose="020B0604030504040204" pitchFamily="34" charset="-128"/>
              </a:rPr>
              <a:t>60mm+</a:t>
            </a:r>
            <a:r>
              <a:rPr lang="ja-JP" altLang="en-US" sz="1000">
                <a:solidFill>
                  <a:schemeClr val="tx1"/>
                </a:solidFill>
                <a:highlight>
                  <a:srgbClr val="FFFFFF"/>
                </a:highlight>
                <a:latin typeface="Meiryo" panose="020B0604030504040204" pitchFamily="34" charset="-128"/>
                <a:ea typeface="Meiryo" panose="020B0604030504040204" pitchFamily="34" charset="-128"/>
              </a:rPr>
              <a:t>タイヤ</a:t>
            </a:r>
            <a:r>
              <a:rPr lang="en-US" altLang="ja-JP" sz="1000" dirty="0">
                <a:solidFill>
                  <a:schemeClr val="tx1"/>
                </a:solidFill>
                <a:highlight>
                  <a:srgbClr val="FFFFFF"/>
                </a:highlight>
                <a:latin typeface="Meiryo" panose="020B0604030504040204" pitchFamily="34" charset="-128"/>
                <a:ea typeface="Meiryo" panose="020B0604030504040204" pitchFamily="34" charset="-128"/>
              </a:rPr>
              <a:t>5mm</a:t>
            </a:r>
            <a:endParaRPr kumimoji="1" lang="ja-JP" altLang="en-US"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2744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2728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通常、校了後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営業日前後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ja-JP" sz="1000">
                <a:solidFill>
                  <a:schemeClr val="tx1"/>
                </a:solidFill>
                <a:highlight>
                  <a:srgbClr val="FFFFFF"/>
                </a:highlight>
                <a:latin typeface="Meiryo" panose="020B0604030504040204" pitchFamily="34" charset="-128"/>
                <a:ea typeface="Meiryo" panose="020B0604030504040204" pitchFamily="34" charset="-128"/>
              </a:rPr>
              <a:t>50W(50組)入りのバス型ボックスティッシュです。</a:t>
            </a:r>
            <a:br>
              <a:rPr lang="ja-JP" altLang="ja-JP" sz="1000">
                <a:solidFill>
                  <a:schemeClr val="tx1"/>
                </a:solidFill>
                <a:highlight>
                  <a:srgbClr val="FFFFFF"/>
                </a:highlight>
                <a:latin typeface="Meiryo" panose="020B0604030504040204" pitchFamily="34" charset="-128"/>
                <a:ea typeface="Meiryo" panose="020B0604030504040204" pitchFamily="34" charset="-128"/>
              </a:rPr>
            </a:br>
            <a:r>
              <a:rPr lang="ja-JP" altLang="ja-JP" sz="1000">
                <a:solidFill>
                  <a:schemeClr val="tx1"/>
                </a:solidFill>
                <a:highlight>
                  <a:srgbClr val="FFFFFF"/>
                </a:highlight>
                <a:latin typeface="Meiryo" panose="020B0604030504040204" pitchFamily="34" charset="-128"/>
                <a:ea typeface="Meiryo" panose="020B0604030504040204" pitchFamily="34" charset="-128"/>
              </a:rPr>
              <a:t>誰もが使うボックスティッシュは実用的で喜ばれるノベルティです。</a:t>
            </a:r>
            <a:br>
              <a:rPr lang="ja-JP" altLang="ja-JP" sz="1000">
                <a:solidFill>
                  <a:schemeClr val="tx1"/>
                </a:solidFill>
                <a:highlight>
                  <a:srgbClr val="FFFFFF"/>
                </a:highlight>
                <a:latin typeface="Meiryo" panose="020B0604030504040204" pitchFamily="34" charset="-128"/>
                <a:ea typeface="Meiryo" panose="020B0604030504040204" pitchFamily="34" charset="-128"/>
              </a:rPr>
            </a:br>
            <a:r>
              <a:rPr lang="ja-JP" altLang="ja-JP" sz="1000">
                <a:solidFill>
                  <a:schemeClr val="tx1"/>
                </a:solidFill>
                <a:highlight>
                  <a:srgbClr val="FFFFFF"/>
                </a:highlight>
                <a:latin typeface="Meiryo" panose="020B0604030504040204" pitchFamily="34" charset="-128"/>
                <a:ea typeface="Meiryo" panose="020B0604030504040204" pitchFamily="34" charset="-128"/>
              </a:rPr>
              <a:t>常に顧客の目に付くところに、あなたの会社名・アピールポイント・連絡先を置いておくことができるため、中身が無くなるまで販促効果が持続します。</a:t>
            </a:r>
            <a:endParaRPr lang="ja-JP" altLang="en-US" sz="1000"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8244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8228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rgbClr val="333333"/>
                </a:solidFill>
                <a:highlight>
                  <a:srgbClr val="FFFFFF"/>
                </a:highlight>
                <a:latin typeface="Meiryo" panose="020B0604030504040204" pitchFamily="34" charset="-128"/>
                <a:ea typeface="Meiryo" panose="020B0604030504040204" pitchFamily="34" charset="-128"/>
              </a:rPr>
              <a:t>適量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色カラー印刷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ニス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ja-JP" altLang="en-US" sz="1000">
                <a:solidFill>
                  <a:srgbClr val="333333"/>
                </a:solidFill>
                <a:highlight>
                  <a:srgbClr val="FFFFFF"/>
                </a:highlight>
                <a:latin typeface="Meiryo" panose="020B0604030504040204" pitchFamily="34" charset="-128"/>
                <a:ea typeface="Meiryo" panose="020B0604030504040204" pitchFamily="34" charset="-128"/>
              </a:rPr>
              <a:t>納期</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ja-JP" altLang="en-US" sz="1000">
                <a:solidFill>
                  <a:srgbClr val="333333"/>
                </a:solidFill>
                <a:highlight>
                  <a:srgbClr val="FFFFFF"/>
                </a:highlight>
                <a:latin typeface="Meiryo" panose="020B0604030504040204" pitchFamily="34" charset="-128"/>
                <a:ea typeface="Meiryo" panose="020B0604030504040204" pitchFamily="34" charset="-128"/>
              </a:rPr>
              <a:t>通常、校了後</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15</a:t>
            </a:r>
            <a:r>
              <a:rPr lang="ja-JP" altLang="en-US" sz="1000">
                <a:solidFill>
                  <a:srgbClr val="333333"/>
                </a:solidFill>
                <a:highlight>
                  <a:srgbClr val="FFFFFF"/>
                </a:highlight>
                <a:latin typeface="Meiryo" panose="020B0604030504040204" pitchFamily="34" charset="-128"/>
                <a:ea typeface="Meiryo" panose="020B0604030504040204" pitchFamily="34" charset="-128"/>
              </a:rPr>
              <a:t>～</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20</a:t>
            </a:r>
            <a:r>
              <a:rPr lang="ja-JP" altLang="en-US" sz="1000">
                <a:solidFill>
                  <a:srgbClr val="333333"/>
                </a:solidFill>
                <a:highlight>
                  <a:srgbClr val="FFFFFF"/>
                </a:highlight>
                <a:latin typeface="Meiryo" panose="020B0604030504040204" pitchFamily="34" charset="-128"/>
                <a:ea typeface="Meiryo" panose="020B0604030504040204" pitchFamily="34" charset="-128"/>
              </a:rPr>
              <a:t>営業日前後（繁忙期は別途お打ち合わせ）</a:t>
            </a:r>
            <a:br>
              <a:rPr lang="ja-JP" altLang="en-US" sz="1000">
                <a:solidFill>
                  <a:srgbClr val="333333"/>
                </a:solidFill>
                <a:highlight>
                  <a:srgbClr val="FFFFFF"/>
                </a:highlight>
                <a:latin typeface="Meiryo" panose="020B0604030504040204" pitchFamily="34" charset="-128"/>
                <a:ea typeface="Meiryo" panose="020B0604030504040204" pitchFamily="34"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17928</TotalTime>
  <Words>208</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582</cp:revision>
  <cp:lastPrinted>2021-10-13T13:51:27Z</cp:lastPrinted>
  <dcterms:created xsi:type="dcterms:W3CDTF">2013-12-25T09:34:24Z</dcterms:created>
  <dcterms:modified xsi:type="dcterms:W3CDTF">2026-09-11T02:58:09Z</dcterms:modified>
</cp:coreProperties>
</file>