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5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100795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a:t>
            </a:r>
            <a:r>
              <a:rPr lang="ja-JP" altLang="en-US" b="1">
                <a:solidFill>
                  <a:schemeClr val="tx1"/>
                </a:solidFill>
                <a:highlight>
                  <a:srgbClr val="FFFFFF"/>
                </a:highlight>
              </a:rPr>
              <a:t>トラック</a:t>
            </a:r>
            <a:r>
              <a:rPr lang="ja-JP" altLang="ja-JP" b="1">
                <a:solidFill>
                  <a:schemeClr val="tx1"/>
                </a:solidFill>
                <a:highlight>
                  <a:srgbClr val="FFFFFF"/>
                </a:highlight>
              </a:rPr>
              <a:t>型)</a:t>
            </a:r>
            <a:r>
              <a:rPr lang="ja-JP" altLang="en-US" b="1">
                <a:solidFill>
                  <a:schemeClr val="tx1"/>
                </a:solidFill>
                <a:highlight>
                  <a:srgbClr val="FFFFFF"/>
                </a:highlight>
              </a:rPr>
              <a:t>４</a:t>
            </a:r>
            <a:r>
              <a:rPr lang="ja-JP" altLang="ja-JP" b="1">
                <a:solidFill>
                  <a:schemeClr val="tx1"/>
                </a:solidFill>
                <a:highlight>
                  <a:srgbClr val="FFFFFF"/>
                </a:highlight>
              </a:rPr>
              <a:t>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highlight>
                  <a:srgbClr val="FFFFFF"/>
                </a:highlight>
                <a:latin typeface="Meiryo" panose="020B0604030504040204" pitchFamily="34" charset="-128"/>
                <a:ea typeface="Meiryo" panose="020B0604030504040204" pitchFamily="34" charset="-128"/>
              </a:rPr>
              <a:t>150</a:t>
            </a:r>
            <a:r>
              <a:rPr lang="ja-JP" altLang="ja-JP" sz="1000">
                <a:solidFill>
                  <a:schemeClr val="tx1"/>
                </a:solidFill>
                <a:highlight>
                  <a:srgbClr val="FFFFFF"/>
                </a:highlight>
                <a:latin typeface="Meiryo" panose="020B0604030504040204" pitchFamily="34" charset="-128"/>
                <a:ea typeface="Meiryo" panose="020B0604030504040204" pitchFamily="34" charset="-128"/>
              </a:rPr>
              <a:t>×</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77</a:t>
            </a:r>
            <a:r>
              <a:rPr lang="ja-JP" altLang="ja-JP" sz="1000">
                <a:solidFill>
                  <a:schemeClr val="tx1"/>
                </a:solidFill>
                <a:highlight>
                  <a:srgbClr val="FFFFFF"/>
                </a:highlight>
                <a:latin typeface="Meiryo" panose="020B0604030504040204" pitchFamily="34" charset="-128"/>
                <a:ea typeface="Meiryo" panose="020B0604030504040204" pitchFamily="34" charset="-128"/>
              </a:rPr>
              <a:t>×</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80mm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highlight>
                  <a:srgbClr val="FFFFFF"/>
                </a:highlight>
                <a:latin typeface="Meiryo" panose="020B0604030504040204" pitchFamily="34" charset="-128"/>
                <a:ea typeface="Meiryo" panose="020B0604030504040204" pitchFamily="34" charset="-128"/>
              </a:rPr>
              <a:t>4</a:t>
            </a:r>
            <a:r>
              <a:rPr lang="ja-JP" altLang="ja-JP" sz="1000">
                <a:solidFill>
                  <a:schemeClr val="tx1"/>
                </a:solidFill>
                <a:highlight>
                  <a:srgbClr val="FFFFFF"/>
                </a:highlight>
                <a:latin typeface="Meiryo" panose="020B0604030504040204" pitchFamily="34" charset="-128"/>
                <a:ea typeface="Meiryo" panose="020B0604030504040204" pitchFamily="34" charset="-128"/>
              </a:rPr>
              <a:t>0W(</a:t>
            </a:r>
            <a:r>
              <a:rPr lang="en-US" altLang="ja-JP" sz="1000" dirty="0">
                <a:solidFill>
                  <a:schemeClr val="tx1"/>
                </a:solidFill>
                <a:highlight>
                  <a:srgbClr val="FFFFFF"/>
                </a:highlight>
                <a:latin typeface="Meiryo" panose="020B0604030504040204" pitchFamily="34" charset="-128"/>
                <a:ea typeface="Meiryo" panose="020B0604030504040204" pitchFamily="34" charset="-128"/>
              </a:rPr>
              <a:t>4</a:t>
            </a:r>
            <a:r>
              <a:rPr lang="ja-JP" altLang="ja-JP" sz="1000">
                <a:solidFill>
                  <a:schemeClr val="tx1"/>
                </a:solidFill>
                <a:highlight>
                  <a:srgbClr val="FFFFFF"/>
                </a:highlight>
                <a:latin typeface="Meiryo" panose="020B0604030504040204" pitchFamily="34" charset="-128"/>
                <a:ea typeface="Meiryo" panose="020B0604030504040204" pitchFamily="34" charset="-128"/>
              </a:rPr>
              <a:t>0組)入りの</a:t>
            </a:r>
            <a:r>
              <a:rPr lang="ja-JP" altLang="en-US" sz="1000">
                <a:solidFill>
                  <a:schemeClr val="tx1"/>
                </a:solidFill>
                <a:highlight>
                  <a:srgbClr val="FFFFFF"/>
                </a:highlight>
                <a:latin typeface="Meiryo" panose="020B0604030504040204" pitchFamily="34" charset="-128"/>
                <a:ea typeface="Meiryo" panose="020B0604030504040204" pitchFamily="34" charset="-128"/>
              </a:rPr>
              <a:t>トラック</a:t>
            </a:r>
            <a:r>
              <a:rPr lang="ja-JP" altLang="ja-JP" sz="1000">
                <a:solidFill>
                  <a:schemeClr val="tx1"/>
                </a:solidFill>
                <a:highlight>
                  <a:srgbClr val="FFFFFF"/>
                </a:highlight>
                <a:latin typeface="Meiryo" panose="020B0604030504040204" pitchFamily="34" charset="-128"/>
                <a:ea typeface="Meiryo" panose="020B0604030504040204" pitchFamily="34" charset="-128"/>
              </a:rPr>
              <a:t>型ボックスティッシュです。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誰もが使うボックスティッシュは実用的で喜ばれるノベルティです。</a:t>
            </a:r>
            <a:br>
              <a:rPr lang="ja-JP" altLang="ja-JP" sz="1000">
                <a:solidFill>
                  <a:schemeClr val="tx1"/>
                </a:solidFill>
                <a:highlight>
                  <a:srgbClr val="FFFFFF"/>
                </a:highlight>
                <a:latin typeface="Meiryo" panose="020B0604030504040204" pitchFamily="34" charset="-128"/>
                <a:ea typeface="Meiryo" panose="020B0604030504040204" pitchFamily="34" charset="-128"/>
              </a:rPr>
            </a:br>
            <a:r>
              <a:rPr lang="ja-JP" altLang="ja-JP" sz="1000">
                <a:solidFill>
                  <a:schemeClr val="tx1"/>
                </a:solidFill>
                <a:highlight>
                  <a:srgbClr val="FFFFFF"/>
                </a:highlight>
                <a:latin typeface="Meiryo" panose="020B0604030504040204" pitchFamily="34" charset="-128"/>
                <a:ea typeface="Meiryo" panose="020B0604030504040204" pitchFamily="34" charset="-128"/>
              </a:rPr>
              <a:t>常に顧客の目に付くところに、あなたの会社名・アピールポイント・連絡先を置いておくことができるため、中身が無くなるまで販促効果が持続します。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207</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583</cp:revision>
  <cp:lastPrinted>2021-10-13T13:51:27Z</cp:lastPrinted>
  <dcterms:created xsi:type="dcterms:W3CDTF">2013-12-25T09:34:24Z</dcterms:created>
  <dcterms:modified xsi:type="dcterms:W3CDTF">2026-09-11T02:59:55Z</dcterms:modified>
</cp:coreProperties>
</file>