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三菱鉛筆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ジェットストリームスタンダード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0.5mm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φ11.3×139.6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インクジェット・パット印刷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樹脂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</a:rPr>
              <a:t>【</a:t>
            </a:r>
            <a:r>
              <a:rPr lang="ja-JP" altLang="en-US" sz="1000">
                <a:solidFill>
                  <a:schemeClr val="tx1"/>
                </a:solidFill>
              </a:rPr>
              <a:t>三菱鉛筆</a:t>
            </a:r>
            <a:r>
              <a:rPr lang="en-US" altLang="ja-JP" sz="1000" dirty="0">
                <a:solidFill>
                  <a:schemeClr val="tx1"/>
                </a:solidFill>
              </a:rPr>
              <a:t>】</a:t>
            </a:r>
            <a:r>
              <a:rPr lang="ja-JP" altLang="en-US" sz="1000">
                <a:solidFill>
                  <a:schemeClr val="tx1"/>
                </a:solidFill>
              </a:rPr>
              <a:t>ジェットストリームスタンダード </a:t>
            </a:r>
            <a:r>
              <a:rPr lang="en-US" altLang="ja-JP" sz="1000" dirty="0">
                <a:solidFill>
                  <a:schemeClr val="tx1"/>
                </a:solidFill>
              </a:rPr>
              <a:t>0.5mm</a:t>
            </a:r>
            <a:r>
              <a:rPr lang="ja-JP" altLang="en-US" sz="1000">
                <a:solidFill>
                  <a:schemeClr val="tx1"/>
                </a:solidFill>
              </a:rPr>
              <a:t>に小ロット</a:t>
            </a:r>
            <a:r>
              <a:rPr lang="en-US" altLang="ja-JP" sz="1000" dirty="0">
                <a:solidFill>
                  <a:schemeClr val="tx1"/>
                </a:solidFill>
              </a:rPr>
              <a:t>50 </a:t>
            </a:r>
            <a:r>
              <a:rPr lang="ja-JP" altLang="en-US" sz="1000">
                <a:solidFill>
                  <a:schemeClr val="tx1"/>
                </a:solidFill>
              </a:rPr>
              <a:t>個から名入れが可能！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ジェットストリームは超・低摩擦ジェットストリームインク搭載し、従来品と比較して、摩擦係数が最大</a:t>
            </a:r>
            <a:r>
              <a:rPr lang="en-US" altLang="ja-JP" sz="1000" dirty="0">
                <a:solidFill>
                  <a:schemeClr val="tx1"/>
                </a:solidFill>
              </a:rPr>
              <a:t>50</a:t>
            </a:r>
            <a:r>
              <a:rPr lang="ja-JP" altLang="en-US" sz="1000">
                <a:solidFill>
                  <a:schemeClr val="tx1"/>
                </a:solidFill>
              </a:rPr>
              <a:t>％軽減されたボールペンです。顔料と新しい色材を組み合わせることにより、くっきりと濃い描線を実現。また、速乾性にも優れています。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188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559</cp:revision>
  <cp:lastPrinted>2021-10-13T13:51:27Z</cp:lastPrinted>
  <dcterms:created xsi:type="dcterms:W3CDTF">2013-12-25T09:34:24Z</dcterms:created>
  <dcterms:modified xsi:type="dcterms:W3CDTF">2025-06-13T03:56:13Z</dcterms:modified>
</cp:coreProperties>
</file>