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三菱鉛筆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ジェットストリームスタンダード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φ11.3×139.6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【</a:t>
            </a:r>
            <a:r>
              <a:rPr lang="ja-JP" altLang="en-US" sz="1000">
                <a:solidFill>
                  <a:schemeClr val="tx1"/>
                </a:solidFill>
              </a:rPr>
              <a:t>三菱鉛筆</a:t>
            </a:r>
            <a:r>
              <a:rPr lang="en-US" altLang="ja-JP" sz="1000" dirty="0">
                <a:solidFill>
                  <a:schemeClr val="tx1"/>
                </a:solidFill>
              </a:rPr>
              <a:t>】</a:t>
            </a:r>
            <a:r>
              <a:rPr lang="ja-JP" altLang="en-US" sz="1000">
                <a:solidFill>
                  <a:schemeClr val="tx1"/>
                </a:solidFill>
              </a:rPr>
              <a:t>ジェットストリームスタンダード </a:t>
            </a:r>
            <a:r>
              <a:rPr lang="en-US" altLang="ja-JP" sz="1000" dirty="0">
                <a:solidFill>
                  <a:schemeClr val="tx1"/>
                </a:solidFill>
              </a:rPr>
              <a:t>1.0mm</a:t>
            </a:r>
            <a:r>
              <a:rPr lang="ja-JP" altLang="en-US" sz="1000">
                <a:solidFill>
                  <a:schemeClr val="tx1"/>
                </a:solidFill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</a:rPr>
              <a:t>50 </a:t>
            </a:r>
            <a:r>
              <a:rPr lang="ja-JP" altLang="en-US" sz="1000">
                <a:solidFill>
                  <a:schemeClr val="tx1"/>
                </a:solidFill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ジェットストリームは超・低摩擦ジェットストリームインク搭載し、従来品と比較して、摩擦係数が最大</a:t>
            </a:r>
            <a:r>
              <a:rPr lang="en-US" altLang="ja-JP" sz="1000" dirty="0">
                <a:solidFill>
                  <a:schemeClr val="tx1"/>
                </a:solidFill>
              </a:rPr>
              <a:t>50</a:t>
            </a:r>
            <a:r>
              <a:rPr lang="ja-JP" altLang="en-US" sz="1000">
                <a:solidFill>
                  <a:schemeClr val="tx1"/>
                </a:solidFill>
              </a:rPr>
              <a:t>％軽減されたボールペンです。顔料と新しい色材を組み合わせることにより、くっきりと濃い描線を実現。また、速乾性にも優れています。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2025-06-13T03:58:22Z</dcterms:modified>
</cp:coreProperties>
</file>