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ブレン 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.8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43.6mm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ブレン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個から名入れが可能！「ブレないストレスフリーな書き心地」を実現！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ボールペンを使う時、紙とペン先の接触やペン内部の「ブレ」が、ペンを持つ指に伝わり、気づかないうちにストレスを与えていました。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「ブレンシステム」はストレスの原因でもある筆記振動を制御。ユーザーが気づいていない潜在的な不満を解消する事に成功しました。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「新しい書きやすさ」を提案するボールペンです。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2025-06-13T04:03:49Z</dcterms:modified>
</cp:coreProperties>
</file>