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お米のボールペン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H143×W12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0.7mm/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ノック式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08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廃棄するお米をボールペンに再利用したバイオマスマーク認定取得商品（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No.200262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お米のボールペンは全てのプラスチック部分に植物由来原料を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10%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配合し、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本あたり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3.265g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、体積でいうと約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1.66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リットルの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排出量削減が見込まれる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対応ボールペンです。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W45xH5mm 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袋入り　既成台紙付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バイオマス素材を使用しているため、本体に不純物のような黒点が入っている場合がございます。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バイオマス素材を使用しているため、パーツごとに色の個体差が生じます。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232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2023-03-24T06:54:32Z</dcterms:modified>
</cp:coreProperties>
</file>