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465" autoAdjust="0"/>
    <p:restoredTop sz="86375" autoAdjust="0"/>
  </p:normalViewPr>
  <p:slideViewPr>
    <p:cSldViewPr snapToObjects="1">
      <p:cViewPr varScale="1">
        <p:scale>
          <a:sx n="99" d="100"/>
          <a:sy n="99" d="100"/>
        </p:scale>
        <p:origin x="200" y="33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お米のタンブラー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上部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φ80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下部 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φ54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xH134mm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400ml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ライスレジン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廃棄するお米をタンブラーに再利用したバイオマスマーク認定取得商品（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No.200262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お米のタンブラーは全てのプラスチック部分に植物由来原料を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10%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配合し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排出量削減が見込まれる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対応タンブラーです。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印刷色（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DIC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番号）はテンプレート内にてご指定ください。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048442A-31C7-9AF1-DF64-953FC4ACFB30}"/>
              </a:ext>
            </a:extLst>
          </p:cNvPr>
          <p:cNvSpPr/>
          <p:nvPr/>
        </p:nvSpPr>
        <p:spPr>
          <a:xfrm>
            <a:off x="6392198" y="313351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8F113DC-9189-3CDC-C49C-0BCE0E21A2AF}"/>
              </a:ext>
            </a:extLst>
          </p:cNvPr>
          <p:cNvSpPr/>
          <p:nvPr/>
        </p:nvSpPr>
        <p:spPr>
          <a:xfrm>
            <a:off x="7300358" y="31333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1C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既成箱入れ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17937</TotalTime>
  <Words>181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2024-02-19T08:04:16Z</dcterms:modified>
</cp:coreProperties>
</file>