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4" d="100"/>
          <a:sy n="104" d="100"/>
        </p:scale>
        <p:origin x="2568" y="48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すくいやすいアルミアイススプーン</a:t>
            </a:r>
            <a:endParaRPr lang="ja-JP" altLang="en-US" sz="1600" b="1" i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dirty="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150×26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kumimoji="1"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グレー、白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アルミニウム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(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硫酸アルマイト加工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)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アルミ製で熱伝導率が高いため、一般的なステンレス製スプーンに比べ固いアイスクリームも伝わる体温で溶かすことができます。さらに、先端は薄く平らに仕上げてあるので、カップの底までしっかり届き、最後の一口まできれいにすくえる形状で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プラケース 台紙入れ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181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2025-11-20T02:39:56Z</dcterms:modified>
</cp:coreProperties>
</file>