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2025/11/18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2025/11/18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2025/11/18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2025/11/18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2025/11/18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en-US" sz="1600" b="1">
                <a:solidFill>
                  <a:schemeClr val="tx1"/>
                </a:solidFill>
              </a:rPr>
              <a:t>ステレンスドッグタグ</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rPr>
              <a:t>49×27mm</a:t>
            </a:r>
            <a:endParaRPr kumimoji="1" lang="ja-JP" altLang="en-US" sz="1000" dirty="0">
              <a:solidFill>
                <a:schemeClr val="tx1"/>
              </a:solidFill>
              <a:latin typeface="Meiryo" panose="020B0604030504040204" pitchFamily="34" charset="-128"/>
              <a:ea typeface="Meiryo" panose="020B0604030504040204" pitchFamily="34"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レーザー加工（</a:t>
            </a:r>
            <a:r>
              <a:rPr lang="ja-JP" altLang="en-US" sz="1000" b="0" i="0">
                <a:solidFill>
                  <a:srgbClr val="333333"/>
                </a:solidFill>
                <a:effectLst/>
                <a:latin typeface="Meiryo" panose="020B0604030504040204" pitchFamily="34" charset="-128"/>
                <a:ea typeface="Meiryo" panose="020B0604030504040204" pitchFamily="34" charset="-128"/>
              </a:rPr>
              <a:t>白・黒茶）</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ステンレス</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8</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a:solidFill>
                  <a:schemeClr val="tx1"/>
                </a:solidFill>
              </a:rPr>
              <a:t>ステレンスドッグタグは金属加工の産地として有名な新潟県燕市で製造された日本製の高品質ステンレスアイテムです。</a:t>
            </a:r>
            <a:br>
              <a:rPr lang="ja-JP" altLang="en-US" sz="1000">
                <a:solidFill>
                  <a:schemeClr val="tx1"/>
                </a:solidFill>
              </a:rPr>
            </a:br>
            <a:r>
              <a:rPr lang="ja-JP" altLang="en-US" sz="1000">
                <a:solidFill>
                  <a:schemeClr val="tx1"/>
                </a:solidFill>
              </a:rPr>
              <a:t>ミリタリーアクセサリーとして親しまれているドッグタグは、もともと個人識別用の</a:t>
            </a:r>
            <a:r>
              <a:rPr lang="en-US" altLang="ja-JP" sz="1000" dirty="0">
                <a:solidFill>
                  <a:schemeClr val="tx1"/>
                </a:solidFill>
              </a:rPr>
              <a:t>ID</a:t>
            </a:r>
            <a:r>
              <a:rPr lang="ja-JP" altLang="en-US" sz="1000">
                <a:solidFill>
                  <a:schemeClr val="tx1"/>
                </a:solidFill>
              </a:rPr>
              <a:t>情報を刻印するためのプレートですが、現在では キーホルダー や ネックレスアクセサリー、ノベルティグッズ としても幅広く活用されています。</a:t>
            </a:r>
            <a:br>
              <a:rPr lang="ja-JP" altLang="en-US" sz="1000">
                <a:solidFill>
                  <a:schemeClr val="tx1"/>
                </a:solidFill>
              </a:rPr>
            </a:br>
            <a:r>
              <a:rPr lang="ja-JP" altLang="en-US" sz="1000">
                <a:solidFill>
                  <a:schemeClr val="tx1"/>
                </a:solidFill>
              </a:rPr>
              <a:t>耐久性に優れたステンレス素材を使用しているため、日常使いでも傷がつきにくく、美しい光沢が長持ちします。</a:t>
            </a:r>
            <a:br>
              <a:rPr lang="ja-JP" altLang="en-US" sz="1000">
                <a:solidFill>
                  <a:schemeClr val="tx1"/>
                </a:solidFill>
              </a:rPr>
            </a:br>
            <a:r>
              <a:rPr lang="ja-JP" altLang="en-US" sz="1000">
                <a:solidFill>
                  <a:schemeClr val="tx1"/>
                </a:solidFill>
              </a:rPr>
              <a:t>ショップの販売用グッズ、イベント記念品、ファングッズ、ミリタリーテイストのアイテム制作にも最適です。</a:t>
            </a:r>
            <a:endParaRPr lang="ja-JP" altLang="en-US" sz="1000" b="1" dirty="0">
              <a:solidFill>
                <a:schemeClr val="tx1"/>
              </a:solidFill>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OPP</a:t>
            </a:r>
            <a:r>
              <a:rPr lang="ja-JP" altLang="en-US" sz="1000" b="0" i="0">
                <a:solidFill>
                  <a:srgbClr val="333333"/>
                </a:solidFill>
                <a:effectLst/>
                <a:latin typeface="Meiryo" panose="020B0604030504040204" pitchFamily="34" charset="-128"/>
                <a:ea typeface="Meiryo" panose="020B0604030504040204" pitchFamily="34" charset="-128"/>
              </a:rPr>
              <a:t>袋入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既製品名入れ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17921</TotalTime>
  <Words>225</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562</cp:revision>
  <cp:lastPrinted>2021-10-13T13:51:27Z</cp:lastPrinted>
  <dcterms:created xsi:type="dcterms:W3CDTF">2013-12-25T09:34:24Z</dcterms:created>
  <dcterms:modified xsi:type="dcterms:W3CDTF">2025-11-18T08:48:33Z</dcterms:modified>
</cp:coreProperties>
</file>