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2025/11/18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  <a:buNone/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ステンレストレイ オーバル（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98×76×H11mm</a:t>
            </a:r>
            <a:endParaRPr kumimoji="1" lang="ja-JP" altLang="en-US" sz="1000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レーザー加工（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白・黒茶）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ステンレス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ステンレストレイ オーバル（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）は金属加工の町として知られる新潟県燕市で製造された、日本製の高品質ステンレスアイテムです。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ころんとした丸みのあるフォルムが可愛らしい、ステンレス製の丸型トレイ。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上品でおしゃれなデザインのため、アパレル・コスメ・アクセサリーブランドなど、女性をターゲットにした企業様から特に人気です。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アクセサリートレイや小物置きとして使いやすく、店舗ディスプレイ用にもご活用いただけます。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トレイ中央にはレーザー加工での名入れ が可能で、細かいデザインも美しく表現できます。</a:t>
            </a:r>
            <a:endParaRPr lang="ja-JP" altLang="en-US" sz="1000" b="1" dirty="0">
              <a:solidFill>
                <a:schemeClr val="tx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袋入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既製品名入れ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17921</TotalTime>
  <Words>232</Words>
  <Application>Microsoft Macintosh PowerPoint</Application>
  <PresentationFormat>ユーザー設定</PresentationFormat>
  <Paragraphs>34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Masaki Sakai</cp:lastModifiedBy>
  <cp:revision>564</cp:revision>
  <cp:lastPrinted>2021-10-13T13:51:27Z</cp:lastPrinted>
  <dcterms:created xsi:type="dcterms:W3CDTF">2013-12-25T09:34:24Z</dcterms:created>
  <dcterms:modified xsi:type="dcterms:W3CDTF">2025-11-18T08:51:24Z</dcterms:modified>
</cp:coreProperties>
</file>