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ステンレストレイ ハート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98×86×H10mm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ステンレストレイ ハートは金属加工の町として知られる新潟県燕市で製造された、日本製の高品質ステンレスアイテムです。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スタイリッシュさと目を惹く可愛らしさを兼ね備えたハート型トレイ。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上品でおしゃれなデザインのため、アパレル・コスメ・アクセサリーブランドなど、女性をターゲットにした企業様から特に人気です。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アクセサリートレイや小物置きとして使いやすく、店舗ディスプレイ用にもご活用いただけます。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トレイ中央にはレーザー加工での名入れ が可能で、細かいデザインも美しく表現できます。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ブランドの世界観を損なわない高級感ある仕上がりが魅力です。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235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569</cp:revision>
  <cp:lastPrinted>2021-10-13T13:51:27Z</cp:lastPrinted>
  <dcterms:created xsi:type="dcterms:W3CDTF">2013-12-25T09:34:24Z</dcterms:created>
  <dcterms:modified xsi:type="dcterms:W3CDTF">2025-11-18T08:56:08Z</dcterms:modified>
</cp:coreProperties>
</file>