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9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ja-JP" b="1">
                <a:solidFill>
                  <a:schemeClr val="tx1"/>
                </a:solidFill>
              </a:rPr>
              <a:t>ヒノキのカードミラー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縦</a:t>
            </a:r>
            <a:r>
              <a:rPr lang="en-US" altLang="ja-JP" sz="1000" dirty="0">
                <a:solidFill>
                  <a:schemeClr val="tx1"/>
                </a:solidFill>
              </a:rPr>
              <a:t>85.6mm×</a:t>
            </a:r>
            <a:r>
              <a:rPr lang="ja-JP" altLang="en-US" sz="1000">
                <a:solidFill>
                  <a:schemeClr val="tx1"/>
                </a:solidFill>
              </a:rPr>
              <a:t>横</a:t>
            </a:r>
            <a:r>
              <a:rPr lang="en-US" altLang="ja-JP" sz="1000" dirty="0">
                <a:solidFill>
                  <a:schemeClr val="tx1"/>
                </a:solidFill>
              </a:rPr>
              <a:t>53.98mm×</a:t>
            </a:r>
            <a:r>
              <a:rPr lang="ja-JP" altLang="en-US" sz="1000">
                <a:solidFill>
                  <a:schemeClr val="tx1"/>
                </a:solidFill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</a:rPr>
              <a:t>1.3mm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シルク印刷・</a:t>
            </a:r>
            <a:r>
              <a:rPr lang="ja-JP" altLang="ja-JP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UVインクジェット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国産ヒノキ（間伐材）、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樹脂ミラー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のカードミラーは国産ヒノキの間伐材とPET樹脂ミラーを組み合わせた、天然木の温もりを感じられるカードサイズのオリジナルミラーです。ICカードやクレジットカードと同じサイズなので、スマホケースのカードポケットや財布、パスケースにもすっきり収納でき、毎日の持ち運びに便利です。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厚さ約3.8mmの薄型・軽量設計で、外出先や通勤・通学、商談前やお出かけ前の身だしなみチェックにも活躍。</a:t>
            </a:r>
            <a:endParaRPr lang="en-US" altLang="ja-JP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物の国産ヒノキ材を薄く加工して使用しているため、天然木ならではの美しい木目ややさしい手触り、ほのかなヒノキの香りを楽しめます。また、国産ヒノキの活用は森林資源の有効利用につながり、SDGsやESG経営を推進する企業・団体にもおすすめ！</a:t>
            </a:r>
            <a:b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ja-JP" sz="9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環境配慮をアピールできる販促品や記念品として、高い付加価値を持つオリジナルグッズです。</a:t>
            </a:r>
            <a:endParaRPr lang="ja-JP" altLang="en-US" sz="9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17935</TotalTime>
  <Words>301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568</cp:revision>
  <cp:lastPrinted>2021-10-13T13:51:27Z</cp:lastPrinted>
  <dcterms:created xsi:type="dcterms:W3CDTF">2013-12-25T09:34:24Z</dcterms:created>
  <dcterms:modified xsi:type="dcterms:W3CDTF">2026-07-30T01:35:29Z</dcterms:modified>
</cp:coreProperties>
</file>