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1053" y="92901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b="1">
                <a:solidFill>
                  <a:schemeClr val="tx1"/>
                </a:solidFill>
              </a:rPr>
              <a:t>ヒノキのハンドミラー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縦75mm×横75mm×厚さ5.5mm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シルク印刷・焼印・レーザー彫刻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国産ヒノキ（間伐材）、ガラスミラー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ヒノキのハンドミラーは国産ヒノキの間伐材を使用した、天然木の温もりを感じられる木製ハンドミラーです。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やさしい木目とほのかなヒノキの香りが、毎日の身だしなみチェックを心地よい時間へと演出します。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手になじむ丸みのあるフォルムで、持ちやすさにもこだわったデザイン！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軽量で携帯しやすく、外出先やオフィス、旅行先などさまざまなシーンで快適にお使いいただけます。</a:t>
            </a:r>
            <a:endParaRPr lang="ja-JP" altLang="en-US" sz="9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17937</TotalTime>
  <Words>218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570</cp:revision>
  <cp:lastPrinted>2021-10-13T13:51:27Z</cp:lastPrinted>
  <dcterms:created xsi:type="dcterms:W3CDTF">2013-12-25T09:34:24Z</dcterms:created>
  <dcterms:modified xsi:type="dcterms:W3CDTF">2026-07-30T01:38:30Z</dcterms:modified>
</cp:coreProperties>
</file>