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5" d="100"/>
          <a:sy n="115" d="100"/>
        </p:scale>
        <p:origin x="1760" y="20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2026/7/30</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2026/7/30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2026/7/30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2026/7/30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2026/7/30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2026/7/30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2026/7/30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2026/7/30</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2026/7/30</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2026/7/30</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2026/7/30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2026/7/30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2026/7/30</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11053" y="929017"/>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r>
              <a:rPr lang="ja-JP" altLang="ja-JP" b="1">
                <a:solidFill>
                  <a:schemeClr val="tx1"/>
                </a:solidFill>
              </a:rPr>
              <a:t>サクラのコーム</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Meiryo" panose="020B0604030504040204" pitchFamily="34" charset="-128"/>
                <a:ea typeface="Meiryo" panose="020B0604030504040204" pitchFamily="34" charset="-128"/>
              </a:rPr>
              <a:t>幅</a:t>
            </a:r>
            <a:r>
              <a:rPr lang="en-US" altLang="ja-JP" sz="1000" dirty="0">
                <a:solidFill>
                  <a:schemeClr val="tx1"/>
                </a:solidFill>
                <a:latin typeface="Meiryo" panose="020B0604030504040204" pitchFamily="34" charset="-128"/>
                <a:ea typeface="Meiryo" panose="020B0604030504040204" pitchFamily="34" charset="-128"/>
              </a:rPr>
              <a:t>74mm×</a:t>
            </a:r>
            <a:r>
              <a:rPr lang="ja-JP" altLang="en-US" sz="1000">
                <a:solidFill>
                  <a:schemeClr val="tx1"/>
                </a:solidFill>
                <a:latin typeface="Meiryo" panose="020B0604030504040204" pitchFamily="34" charset="-128"/>
                <a:ea typeface="Meiryo" panose="020B0604030504040204" pitchFamily="34" charset="-128"/>
              </a:rPr>
              <a:t>奥行き</a:t>
            </a:r>
            <a:r>
              <a:rPr lang="en-US" altLang="ja-JP" sz="1000" dirty="0">
                <a:solidFill>
                  <a:schemeClr val="tx1"/>
                </a:solidFill>
                <a:latin typeface="Meiryo" panose="020B0604030504040204" pitchFamily="34" charset="-128"/>
                <a:ea typeface="Meiryo" panose="020B0604030504040204" pitchFamily="34" charset="-128"/>
              </a:rPr>
              <a:t>60mm×</a:t>
            </a:r>
            <a:r>
              <a:rPr lang="ja-JP" altLang="en-US" sz="1000">
                <a:solidFill>
                  <a:schemeClr val="tx1"/>
                </a:solidFill>
                <a:latin typeface="Meiryo" panose="020B0604030504040204" pitchFamily="34" charset="-128"/>
                <a:ea typeface="Meiryo" panose="020B0604030504040204" pitchFamily="34" charset="-128"/>
              </a:rPr>
              <a:t>厚さ</a:t>
            </a:r>
            <a:r>
              <a:rPr lang="en-US" altLang="ja-JP" sz="1000" dirty="0">
                <a:solidFill>
                  <a:schemeClr val="tx1"/>
                </a:solidFill>
                <a:latin typeface="Meiryo" panose="020B0604030504040204" pitchFamily="34" charset="-128"/>
                <a:ea typeface="Meiryo" panose="020B0604030504040204" pitchFamily="34" charset="-128"/>
              </a:rPr>
              <a:t>4.0mm</a:t>
            </a:r>
            <a:endParaRPr kumimoji="1" lang="en-US" altLang="ja-JP" sz="1000" dirty="0">
              <a:solidFill>
                <a:schemeClr val="tx1"/>
              </a:solidFill>
              <a:latin typeface="Meiryo" panose="020B0604030504040204" pitchFamily="34" charset="-128"/>
              <a:ea typeface="Meiryo" panose="020B0604030504040204" pitchFamily="34"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Meiryo" panose="020B0604030504040204" pitchFamily="34" charset="-128"/>
                <a:ea typeface="Meiryo" panose="020B0604030504040204" pitchFamily="34" charset="-128"/>
              </a:rPr>
              <a:t>シルク印刷・焼印・レーザー彫刻</a:t>
            </a:r>
            <a:endParaRPr kumimoji="1" lang="en-US" altLang="ja-JP" sz="1000" dirty="0">
              <a:solidFill>
                <a:schemeClr val="tx1"/>
              </a:solidFill>
              <a:latin typeface="Meiryo" panose="020B0604030504040204" pitchFamily="34" charset="-128"/>
              <a:ea typeface="Meiryo" panose="020B0604030504040204" pitchFamily="34"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Meiryo" panose="020B0604030504040204" pitchFamily="34" charset="-128"/>
                <a:ea typeface="Meiryo" panose="020B0604030504040204" pitchFamily="34" charset="-128"/>
              </a:rPr>
              <a:t>国産桜（間伐材）</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20</a:t>
            </a:r>
            <a:r>
              <a:rPr lang="ja-JP" altLang="en-US" sz="1000">
                <a:solidFill>
                  <a:schemeClr val="tx1"/>
                </a:solidFill>
                <a:latin typeface="メイリオ" panose="020B0604030504040204" pitchFamily="50" charset="-128"/>
                <a:ea typeface="メイリオ" panose="020B0604030504040204" pitchFamily="50" charset="-128"/>
              </a:rPr>
              <a:t>営業日以上</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ja-JP" sz="1000">
                <a:solidFill>
                  <a:schemeClr val="tx1"/>
                </a:solidFill>
                <a:latin typeface="Meiryo" panose="020B0604030504040204" pitchFamily="34" charset="-128"/>
                <a:ea typeface="Meiryo" panose="020B0604030504040204" pitchFamily="34" charset="-128"/>
              </a:rPr>
              <a:t>サクラのコームは国産サクラの間伐材を使用した、天然木ならではの美しい木目と上品な風合いが魅力の木製コームです。高級感のあるデザインは、一般的なノベルティとは一線を画し、受け取った方に長く愛用していただける実用性の高いアイテムです。</a:t>
            </a:r>
            <a:br>
              <a:rPr lang="ja-JP" altLang="ja-JP" sz="1000">
                <a:solidFill>
                  <a:schemeClr val="tx1"/>
                </a:solidFill>
                <a:latin typeface="Meiryo" panose="020B0604030504040204" pitchFamily="34" charset="-128"/>
                <a:ea typeface="Meiryo" panose="020B0604030504040204" pitchFamily="34" charset="-128"/>
              </a:rPr>
            </a:br>
            <a:r>
              <a:rPr lang="ja-JP" altLang="ja-JP" sz="1000">
                <a:solidFill>
                  <a:schemeClr val="tx1"/>
                </a:solidFill>
                <a:latin typeface="Meiryo" panose="020B0604030504040204" pitchFamily="34" charset="-128"/>
                <a:ea typeface="Meiryo" panose="020B0604030504040204" pitchFamily="34" charset="-128"/>
              </a:rPr>
              <a:t>天然木を使用しているため、一つひとつ異なる木目や質感を楽しめるのも魅力的！プラスチック製のコームに比べて髪へのあたりがやさしく、毎日のヘアケアアイテムとして幅広い年代の方にご使用いただけます。</a:t>
            </a:r>
            <a:br>
              <a:rPr lang="ja-JP" altLang="ja-JP" sz="1000">
                <a:solidFill>
                  <a:schemeClr val="tx1"/>
                </a:solidFill>
                <a:latin typeface="Meiryo" panose="020B0604030504040204" pitchFamily="34" charset="-128"/>
                <a:ea typeface="Meiryo" panose="020B0604030504040204" pitchFamily="34" charset="-128"/>
              </a:rPr>
            </a:br>
            <a:r>
              <a:rPr lang="ja-JP" altLang="ja-JP" sz="1000">
                <a:solidFill>
                  <a:schemeClr val="tx1"/>
                </a:solidFill>
                <a:latin typeface="Meiryo" panose="020B0604030504040204" pitchFamily="34" charset="-128"/>
                <a:ea typeface="Meiryo" panose="020B0604030504040204" pitchFamily="34" charset="-128"/>
              </a:rPr>
              <a:t>国産木材の活用は森林資源の循環利用につながり、SDGsやESG経営、脱プラスチックへの取り組みを発信したい企業・団体にも最適です。環境配慮と実用性を兼ね備えたサステナブルなノベルティとして、企業イメージの向上にも貢献します。</a:t>
            </a:r>
            <a:endParaRPr lang="ja-JP" altLang="en-US" sz="1000" dirty="0">
              <a:solidFill>
                <a:schemeClr val="tx1"/>
              </a:solidFill>
              <a:latin typeface="Meiryo" panose="020B0604030504040204" pitchFamily="34" charset="-128"/>
              <a:ea typeface="Meiryo" panose="020B0604030504040204" pitchFamily="34"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dirty="0">
                <a:solidFill>
                  <a:schemeClr val="tx1"/>
                </a:solidFill>
                <a:latin typeface="メイリオ" panose="020B0604030504040204" pitchFamily="50" charset="-128"/>
                <a:ea typeface="メイリオ" panose="020B0604030504040204" pitchFamily="50" charset="-128"/>
              </a:rPr>
              <a:t>OPP</a:t>
            </a:r>
            <a:r>
              <a:rPr lang="ja-JP" altLang="en-US" sz="1000">
                <a:solidFill>
                  <a:schemeClr val="tx1"/>
                </a:solidFill>
                <a:latin typeface="メイリオ" panose="020B0604030504040204" pitchFamily="50" charset="-128"/>
                <a:ea typeface="メイリオ" panose="020B0604030504040204" pitchFamily="50" charset="-128"/>
              </a:rPr>
              <a:t>袋入れ</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既製品印刷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17939</TotalTime>
  <Words>292</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Masaki Sakai</cp:lastModifiedBy>
  <cp:revision>571</cp:revision>
  <cp:lastPrinted>2021-10-13T13:51:27Z</cp:lastPrinted>
  <dcterms:created xsi:type="dcterms:W3CDTF">2013-12-25T09:34:24Z</dcterms:created>
  <dcterms:modified xsi:type="dcterms:W3CDTF">2026-07-30T01:43:17Z</dcterms:modified>
</cp:coreProperties>
</file>