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5" d="100"/>
          <a:sy n="115" d="100"/>
        </p:scale>
        <p:origin x="2544"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2026/7/30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2026/7/30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2026/7/30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2026/7/30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2026/7/30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2026/7/30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2026/7/30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2026/7/30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2026/7/30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2026/7/30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2026/7/30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2026/7/30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2026/7/30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11053" y="92901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ja-JP" b="1">
                <a:solidFill>
                  <a:schemeClr val="tx1"/>
                </a:solidFill>
              </a:rPr>
              <a:t>ヒノキのヘアゴム</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a:solidFill>
                  <a:schemeClr val="tx1"/>
                </a:solidFill>
                <a:latin typeface="Meiryo" panose="020B0604030504040204" pitchFamily="34" charset="-128"/>
                <a:ea typeface="Meiryo" panose="020B0604030504040204" pitchFamily="34" charset="-128"/>
              </a:rPr>
              <a:t>縦40mm×横40mm×厚さ5mm</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シルク印刷・焼印・レーザー彫刻</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87450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国産ヒノキ（間伐材）、天然ゴム、ナイロン</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ja-JP" sz="1000">
                <a:solidFill>
                  <a:schemeClr val="tx1"/>
                </a:solidFill>
                <a:latin typeface="Meiryo" panose="020B0604030504040204" pitchFamily="34" charset="-128"/>
                <a:ea typeface="Meiryo" panose="020B0604030504040204" pitchFamily="34" charset="-128"/>
              </a:rPr>
              <a:t>ヒノキのヘアゴムは国産ヒノキの間伐材を使用した、天然木の温もりを感じられる木製ヘアゴムです。</a:t>
            </a:r>
            <a:br>
              <a:rPr lang="ja-JP" altLang="ja-JP" sz="1000">
                <a:solidFill>
                  <a:schemeClr val="tx1"/>
                </a:solidFill>
                <a:latin typeface="Meiryo" panose="020B0604030504040204" pitchFamily="34" charset="-128"/>
                <a:ea typeface="Meiryo" panose="020B0604030504040204" pitchFamily="34" charset="-128"/>
              </a:rPr>
            </a:br>
            <a:r>
              <a:rPr lang="ja-JP" altLang="ja-JP" sz="1000">
                <a:solidFill>
                  <a:schemeClr val="tx1"/>
                </a:solidFill>
                <a:latin typeface="Meiryo" panose="020B0604030504040204" pitchFamily="34" charset="-128"/>
                <a:ea typeface="Meiryo" panose="020B0604030504040204" pitchFamily="34" charset="-128"/>
              </a:rPr>
              <a:t>美しい木目とナチュラルな風合いが魅力で、アパレルブランドやライフスタイルショップのノベルティとして高い人気を誇ります。</a:t>
            </a:r>
            <a:br>
              <a:rPr lang="ja-JP" altLang="ja-JP" sz="1000">
                <a:solidFill>
                  <a:schemeClr val="tx1"/>
                </a:solidFill>
                <a:latin typeface="Meiryo" panose="020B0604030504040204" pitchFamily="34" charset="-128"/>
                <a:ea typeface="Meiryo" panose="020B0604030504040204" pitchFamily="34" charset="-128"/>
              </a:rPr>
            </a:br>
            <a:r>
              <a:rPr lang="ja-JP" altLang="ja-JP" sz="1000">
                <a:solidFill>
                  <a:schemeClr val="tx1"/>
                </a:solidFill>
                <a:latin typeface="Meiryo" panose="020B0604030504040204" pitchFamily="34" charset="-128"/>
                <a:ea typeface="Meiryo" panose="020B0604030504040204" pitchFamily="34" charset="-128"/>
              </a:rPr>
              <a:t>ヘアアクセサリーとしてはもちろん、お菓子の袋を留めたり、手首に着けてアクセサリー感覚で持ち歩いたりと、さまざまな用途で活躍する実用性の高いアイテムです。</a:t>
            </a:r>
            <a:br>
              <a:rPr lang="ja-JP" altLang="ja-JP" sz="1000">
                <a:solidFill>
                  <a:schemeClr val="tx1"/>
                </a:solidFill>
                <a:latin typeface="Meiryo" panose="020B0604030504040204" pitchFamily="34" charset="-128"/>
                <a:ea typeface="Meiryo" panose="020B0604030504040204" pitchFamily="34" charset="-128"/>
              </a:rPr>
            </a:br>
            <a:r>
              <a:rPr lang="ja-JP" altLang="ja-JP" sz="1000">
                <a:solidFill>
                  <a:schemeClr val="tx1"/>
                </a:solidFill>
                <a:latin typeface="Meiryo" panose="020B0604030504040204" pitchFamily="34" charset="-128"/>
                <a:ea typeface="Meiryo" panose="020B0604030504040204" pitchFamily="34" charset="-128"/>
              </a:rPr>
              <a:t>毎日の生活の中で自然に使っていただけるため、企業やブランドの認知向上にもつながります。</a:t>
            </a:r>
            <a:endParaRPr lang="ja-JP" altLang="en-US" sz="1000"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袋入れ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17941</TotalTime>
  <Words>240</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572</cp:revision>
  <cp:lastPrinted>2021-10-13T13:51:27Z</cp:lastPrinted>
  <dcterms:created xsi:type="dcterms:W3CDTF">2013-12-25T09:34:24Z</dcterms:created>
  <dcterms:modified xsi:type="dcterms:W3CDTF">2026-07-30T01:46:01Z</dcterms:modified>
</cp:coreProperties>
</file>