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アカシアカッティングボード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5848375" y="1387286"/>
            <a:ext cx="1451983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W290 x H130 x D13mm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16933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693193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W60 x H40mm(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51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496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アカシア（ベトナム産）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996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980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天然木のアカシアを使用したまな板です。アカシアは衝撃に強く、耐久性に優れ腐りにくい素材です。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また自然木ならではの温かみと、ひとつひとつ違った木目や色味をお楽しみいただけます。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キッチンでもキャンプにも大活躍するサイズです。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49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48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174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2024-02-19T08:24:47Z</dcterms:modified>
</cp:coreProperties>
</file>