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544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11053" y="92901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ja-JP" b="1">
                <a:solidFill>
                  <a:schemeClr val="tx1"/>
                </a:solidFill>
              </a:rPr>
              <a:t>ヒノキの一合枡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幅84mm×奥行き84mm×高さ54mm</a:t>
            </a:r>
            <a:endParaRPr kumimoji="1"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シルク印刷・焼印・レーザー彫刻</a:t>
            </a:r>
            <a:endParaRPr kumimoji="1"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国産ヒノキ（間伐材）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ヒノキの一合枡は国産ヒノキの間伐材を使用した、天然木の香りと美しい木目が魅力の一合枡です。</a:t>
            </a:r>
            <a:b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しっかりとした造りで、ヒノキならではのほのかな香りが楽しめるため、お祝いの席や記念品として高い人気を誇ります。</a:t>
            </a:r>
            <a:b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年末年始のご挨拶や新年会、創立記念、周年イベント、開店・開業祝い、展示会の記念品など、おめでたいシーンにふさわしいノベルティとしておすすめです。</a:t>
            </a:r>
            <a:b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実際に酒器として使用するだけでなく、インテリアや小物入れ、記念品として飾るなど、さまざまな用途で長くご愛用いただけます。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白無地箱入れ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17940</TotalTime>
  <Words>256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572</cp:revision>
  <cp:lastPrinted>2021-10-13T13:51:27Z</cp:lastPrinted>
  <dcterms:created xsi:type="dcterms:W3CDTF">2013-12-25T09:34:24Z</dcterms:created>
  <dcterms:modified xsi:type="dcterms:W3CDTF">2026-07-30T01:59:20Z</dcterms:modified>
</cp:coreProperties>
</file>