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86375" autoAdjust="0"/>
  </p:normalViewPr>
  <p:slideViewPr>
    <p:cSldViewPr snapToObjects="1">
      <p:cViewPr varScale="1">
        <p:scale>
          <a:sx n="107" d="100"/>
          <a:sy n="107" d="100"/>
        </p:scale>
        <p:origin x="1280" y="1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33331" y="1736279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32mm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H32×W32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 descr="電子機器, コンパクトディスク が含まれている画像&#10;&#10;自動的に生成された説明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2073" y="1857158"/>
            <a:ext cx="2676859" cy="261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172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2023-03-23T07:28:26Z</dcterms:modified>
</cp:coreProperties>
</file>