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33331" y="1736279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38mm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H38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×W38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32073" y="1857158"/>
            <a:ext cx="2676859" cy="261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172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2023-03-24T01:23:25Z</dcterms:modified>
</cp:coreProperties>
</file>