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33331" y="1736279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57mm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H57×W57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32073" y="1857158"/>
            <a:ext cx="2676858" cy="261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172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2023-03-24T01:28:45Z</dcterms:modified>
</cp:coreProperties>
</file>