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76mm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H76×W76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232073" y="2250525"/>
            <a:ext cx="2676858" cy="182483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433331" y="1526314"/>
            <a:ext cx="3026612" cy="302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172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2023-03-24T01:33:16Z</dcterms:modified>
</cp:coreProperties>
</file>