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33331" y="1736279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メタリック缶バッジ（正円型）：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38mm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H38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×W38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金属感が魅力のメタリック缶バッジ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ゴールド・シルバーを地に透明シートに印刷する事で、重厚な表現から絢爛な趣きまで再現できます。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232073" y="1857158"/>
            <a:ext cx="2676859" cy="261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207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2023-03-24T01:23:42Z</dcterms:modified>
</cp:coreProperties>
</file>