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H44×W44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金属感が魅力のメタリック缶バッジ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ゴールド・シルバーを地に透明シートに印刷する事で、重厚な表現から絢爛な趣きまで再現できます。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8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2023-03-24T01:26:02Z</dcterms:modified>
</cp:coreProperties>
</file>