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1" d="100"/>
          <a:sy n="111" d="100"/>
        </p:scale>
        <p:origin x="1736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433331" y="1736279"/>
            <a:ext cx="2769723" cy="2769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メタリック缶バッジ（正円型）：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57mm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H57</a:t>
            </a:r>
            <a:r>
              <a:rPr lang="en-US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×W57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09083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09067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金属感が魅力のメタリック缶バッジ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ゴールド・シルバーを地に透明シートに印刷する事で、重厚な表現から絢爛な趣きまで再現できます。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缶バッジは今も昔も人気の定番グッズです。高品質・短納期の国内生産です。裏面のパーツは豊富な種類から選択できます。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48920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411655"/>
            <a:ext cx="2734898" cy="5843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別途個別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OPP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入れも承ります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（＠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8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円　納期：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2000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個まで　＋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営業日）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FBCA951B-DCDE-BA9A-E980-497D1B7FE56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3232073" y="1857158"/>
            <a:ext cx="2676858" cy="2611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17919</TotalTime>
  <Words>207</Words>
  <Application>Microsoft Macintosh PowerPoint</Application>
  <PresentationFormat>ユーザー設定</PresentationFormat>
  <Paragraphs>33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565</cp:revision>
  <cp:lastPrinted>2021-10-13T13:51:27Z</cp:lastPrinted>
  <dcterms:created xsi:type="dcterms:W3CDTF">2013-12-25T09:34:24Z</dcterms:created>
  <dcterms:modified xsi:type="dcterms:W3CDTF">2023-03-24T01:29:48Z</dcterms:modified>
</cp:coreProperties>
</file>