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33331" y="1736279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メタリック缶バッジ（正円型）：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76mm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H76×W76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金属感が魅力のメタリック缶バッジ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ゴールド・シルバーを地に透明シートに印刷する事で、重厚な表現から絢爛な趣きまで再現できます。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32073" y="2250525"/>
            <a:ext cx="2676858" cy="182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207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2023-03-24T01:33:57Z</dcterms:modified>
</cp:coreProperties>
</file>