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73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454406" y="951807"/>
            <a:ext cx="2769723" cy="2769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ホログラム缶バッジ（正円型）：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32mm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H32×W32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09083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09067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特別感を際立たせるホログラム缶バッジ！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種類のホログラムシート（メタリックモザイク・メタリックサンド・メタリックハート・ゴールドヘアライン）により通常の缶バッジでは出来ない、キラリと輝く雅やかな表現が可能です！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缶バッジは今も昔も人気の定番グッズです。高品質・短納期の国内生産です。裏面のパーツは豊富な種類から選択できます。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4892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411655"/>
            <a:ext cx="2734898" cy="5843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別途個別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入れも承ります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（＠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円　納期：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個まで　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営業日）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5" name="図 4" descr="電子機器, コンパクトディスク が含まれている画像&#10;&#10;自動的に生成された説明">
            <a:extLst>
              <a:ext uri="{FF2B5EF4-FFF2-40B4-BE49-F238E27FC236}">
                <a16:creationId xmlns:a16="http://schemas.microsoft.com/office/drawing/2014/main" id="{FBCA951B-DCDE-BA9A-E980-497D1B7FE5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3148" y="1072686"/>
            <a:ext cx="2676859" cy="2611570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C124F064-A9E4-4D47-EAC4-D0D5372D81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5714" y="3791827"/>
            <a:ext cx="4992927" cy="1662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17927</TotalTime>
  <Words>215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2023-03-24T01:05:52Z</dcterms:modified>
</cp:coreProperties>
</file>