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1" d="100"/>
          <a:sy n="111" d="100"/>
        </p:scale>
        <p:origin x="1736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454406" y="951807"/>
            <a:ext cx="2769723" cy="2769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ホログラム缶バッジ（正円型）：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38mm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H38</a:t>
            </a:r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×W38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09083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09067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特別感を際立たせるホログラム缶バッジ！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種類のホログラムシート（メタリックモザイク・メタリックサンド・メタリックハート・ゴールドヘアライン）により通常の缶バッジでは出来ない、キラリと輝く雅やかな表現が可能です！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缶バッジは今も昔も人気の定番グッズです。高品質・短納期の国内生産です。裏面のパーツは豊富な種類から選択できます。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48920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411655"/>
            <a:ext cx="2734898" cy="5843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別途個別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OPP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入れも承ります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（＠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円　納期：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2000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個まで　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営業日）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FBCA951B-DCDE-BA9A-E980-497D1B7FE56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253148" y="1072686"/>
            <a:ext cx="2676859" cy="2611569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C124F064-A9E4-4D47-EAC4-D0D5372D817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5714" y="3791827"/>
            <a:ext cx="4992927" cy="1662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17927</TotalTime>
  <Words>215</Words>
  <Application>Microsoft Macintosh PowerPoint</Application>
  <PresentationFormat>ユーザー設定</PresentationFormat>
  <Paragraphs>33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564</cp:revision>
  <cp:lastPrinted>2021-10-13T13:51:27Z</cp:lastPrinted>
  <dcterms:created xsi:type="dcterms:W3CDTF">2013-12-25T09:34:24Z</dcterms:created>
  <dcterms:modified xsi:type="dcterms:W3CDTF">2023-03-24T01:24:00Z</dcterms:modified>
</cp:coreProperties>
</file>