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951807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76mm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H76×W76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特別感を際立たせるホログラム缶バッジ！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種類のホログラムシート（メタリックモザイク・メタリックサンド・メタリックハート・ゴールドヘアライン）により通常の缶バッジでは出来ない、キラリと輝く雅やかな表現が可能です！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1466053"/>
            <a:ext cx="2676858" cy="182483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124F064-A9E4-4D47-EAC4-D0D5372D8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714" y="3791827"/>
            <a:ext cx="4992927" cy="166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215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2023-03-24T01:34:41Z</dcterms:modified>
</cp:coreProperties>
</file>