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4406" y="1711365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布製缶バッジ（正円型）：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38mm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H38×W38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布地に昇華転写プリントで作る布製缶バッジ！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従来の缶バッジとは違った布独特の質感と高級感があります。缶バッジは今も昔も人気の定番グッズです。高品質・短納期の国内生産です。裏面のパーツは豊富な種類から選択できます。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53148" y="1832244"/>
            <a:ext cx="2676859" cy="261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201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2023-03-24T01:24:14Z</dcterms:modified>
</cp:coreProperties>
</file>