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54406" y="1711365"/>
            <a:ext cx="2769723" cy="2769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布製缶バッジ（正円型）：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57mm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H57×W57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09083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09067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布地に昇華転写プリントで作る布製缶バッジ！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従来の缶バッジとは違った布独特の質感と高級感があります。缶バッジは今も昔も人気の定番グッズです。高品質・短納期の国内生産です。裏面のパーツは豊富な種類から選択できます。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4892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411655"/>
            <a:ext cx="2734898" cy="5843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別途個別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入れも承ります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（＠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円　納期：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個まで　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営業日）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FBCA951B-DCDE-BA9A-E980-497D1B7FE56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253148" y="1832244"/>
            <a:ext cx="2676858" cy="2611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17928</TotalTime>
  <Words>201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568</cp:revision>
  <cp:lastPrinted>2021-10-13T13:51:27Z</cp:lastPrinted>
  <dcterms:created xsi:type="dcterms:W3CDTF">2013-12-25T09:34:24Z</dcterms:created>
  <dcterms:modified xsi:type="dcterms:W3CDTF">2023-03-24T01:30:55Z</dcterms:modified>
</cp:coreProperties>
</file>