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蓄光缶バッジ（正円型）：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32mm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H32×W32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光を蓄えて、暗闇で発光する蓄光缶バッジ！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ハロウィンなどの夜のイベントにオススメの商品です。缶バッジは今も昔も人気の定番グッズです。高品質・短納期の国内生産です。裏面のパーツは豊富な種類から選択できます。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 descr="電子機器, コンパクトディスク が含まれている画像&#10;&#10;自動的に生成された説明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3148" y="1832244"/>
            <a:ext cx="2676859" cy="2611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565</cp:revision>
  <cp:lastPrinted>2021-10-13T13:51:27Z</cp:lastPrinted>
  <dcterms:created xsi:type="dcterms:W3CDTF">2013-12-25T09:34:24Z</dcterms:created>
  <dcterms:modified xsi:type="dcterms:W3CDTF">2023-03-24T01:18:12Z</dcterms:modified>
</cp:coreProperties>
</file>