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蓄光缶バッジ（正円型）：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H38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光を蓄えて、暗闇で発光する蓄光缶バッジ！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ハロウィンなどの夜のイベントにオススメの商品です。缶バッジは今も昔も人気の定番グッズです。高品質・短納期の国内生産です。裏面のパーツは豊富な種類から選択できます。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9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2023-03-24T01:24:29Z</dcterms:modified>
</cp:coreProperties>
</file>