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54406" y="1711365"/>
            <a:ext cx="2769723" cy="2769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蓄光缶バッジ（正円型）：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44mm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H44×W44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09083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09067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光を蓄えて、暗闇で発光する蓄光缶バッジ！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ハロウィンなどの夜のイベントにオススメの商品です。缶バッジは今も昔も人気の定番グッズです。高品質・短納期の国内生産です。裏面のパーツは豊富な種類から選択できます。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4892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411655"/>
            <a:ext cx="2734898" cy="5843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別途個別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入れも承ります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　納期：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個まで　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FBCA951B-DCDE-BA9A-E980-497D1B7FE56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253148" y="1832244"/>
            <a:ext cx="2676858" cy="2611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17928</TotalTime>
  <Words>198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2023-03-24T01:27:41Z</dcterms:modified>
</cp:coreProperties>
</file>