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2023/3/24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454406" y="1711365"/>
            <a:ext cx="2769723" cy="27697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蓄光缶バッジ（正円型）：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76mm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H76×W76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09083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09067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光を蓄えて、暗闇で発光する蓄光缶バッジ！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ハロウィンなどの夜のイベントにオススメの商品です。缶バッジは今も昔も人気の定番グッズです。高品質・短納期の国内生産です。裏面のパーツは豊富な種類から選択できます。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48920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411655"/>
            <a:ext cx="2734898" cy="5843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別途個別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OPP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入れも承ります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（＠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8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円　納期：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2000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個まで　＋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営業日）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pic>
        <p:nvPicPr>
          <p:cNvPr id="5" name="図 4">
            <a:extLst>
              <a:ext uri="{FF2B5EF4-FFF2-40B4-BE49-F238E27FC236}">
                <a16:creationId xmlns:a16="http://schemas.microsoft.com/office/drawing/2014/main" id="{FBCA951B-DCDE-BA9A-E980-497D1B7FE563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253148" y="2225611"/>
            <a:ext cx="2676858" cy="1824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17928</TotalTime>
  <Words>198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570</cp:revision>
  <cp:lastPrinted>2021-10-13T13:51:27Z</cp:lastPrinted>
  <dcterms:created xsi:type="dcterms:W3CDTF">2013-12-25T09:34:24Z</dcterms:created>
  <dcterms:modified xsi:type="dcterms:W3CDTF">2023-03-24T01:35:56Z</dcterms:modified>
</cp:coreProperties>
</file>