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29" autoAdjust="0"/>
    <p:restoredTop sz="86375" autoAdjust="0"/>
  </p:normalViewPr>
  <p:slideViewPr>
    <p:cSldViewPr snapToObjects="1">
      <p:cViewPr varScale="1">
        <p:scale>
          <a:sx n="108" d="100"/>
          <a:sy n="108" d="100"/>
        </p:scale>
        <p:origin x="768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159606" y="297325"/>
            <a:ext cx="3484100" cy="348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缶バッジ（角丸スクエア型）：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37x37mm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H37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×W37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93403" y="3232120"/>
            <a:ext cx="3816507" cy="232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173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2023-03-24T01:40:03Z</dcterms:modified>
</cp:coreProperties>
</file>