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1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159606" y="297325"/>
            <a:ext cx="3484100" cy="348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缶バッジ（角丸長方形型）：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44x70mm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H44×W70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長方形型の缶バッジ！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でかわいらしい印象に仕上がります。通常の正円型の缶バッチとは違うデザインで作成可能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93403" y="3232120"/>
            <a:ext cx="3816506" cy="23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202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2023-03-24T01:49:03Z</dcterms:modified>
</cp:coreProperties>
</file>