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1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159606" y="297325"/>
            <a:ext cx="3484100" cy="348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缶バッジ（角角長方形型）：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53x78mm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H53×W78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長方形型の缶バッジ！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角が丸くないため、写真やポスターをそのまま缶バッジとして利用することも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！デザインや用途に応じて縦型、横型にもご対応可能です。缶バッジは今も昔も人気の定番グッズです。高品質・短納期の国内生産です。裏面のパーツは豊富な種類から選択できます。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93403" y="3232120"/>
            <a:ext cx="3816506" cy="232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216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2023-03-24T01:53:06Z</dcterms:modified>
</cp:coreProperties>
</file>