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オリジナルうちわ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レギュラータイプ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H345×W243mm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一般的なサイズのうちわ（団扇）です。夏の販促の定番アイテムです。</a:t>
            </a:r>
            <a:br>
              <a:rPr lang="ja-JP" altLang="en-US" sz="1000"/>
            </a:br>
            <a:br>
              <a:rPr lang="ja-JP" altLang="en-US" sz="1000"/>
            </a:b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材料：骨：ポリプロピレン エコタイプ：リサイクル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％以上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630×460×H280mm/16kg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2023-03-24T05:41:49Z</dcterms:modified>
</cp:coreProperties>
</file>