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オリジナル型抜きうちわ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H215×W215mm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高級白板紙（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465g/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相当）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オリジナルのカタチに型抜きするうちわです。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高級白板紙（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465g/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相当）を使用し、厚さ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以上で曲がりにくく、コシがあります。紙のみで作るエコな商品です。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2023-03-24T05:43:57Z</dcterms:modified>
</cp:coreProperties>
</file>