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272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オリジナル型抜きうちわ（塗り絵タイプ）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H215×W215mm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北雪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CoC 360kg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（ケント紙）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オリジナルのカタチに型抜きするうちわ（塗り絵タイプ）です。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用紙は北雪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CoC 360kg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ケント紙）を使用しているため、筆記性に優れ、滲みにくく、クレヨンや色鉛筆でも色が乗りやすいので塗り絵に最適です。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紙のみで作るエコなノベルティです。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CB918797-D7A6-A786-9C26-A1B339331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196" y="1036353"/>
            <a:ext cx="4151422" cy="415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560</cp:revision>
  <cp:lastPrinted>2021-10-13T13:51:27Z</cp:lastPrinted>
  <dcterms:created xsi:type="dcterms:W3CDTF">2013-12-25T09:34:24Z</dcterms:created>
  <dcterms:modified xsi:type="dcterms:W3CDTF">2025-04-05T05:27:40Z</dcterms:modified>
</cp:coreProperties>
</file>