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16511" y="83287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エコうちわ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H253×W182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両面オフセット印刷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801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800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取っ手も紙で作るプラスチック骨が不要なエコうちわです。用紙にはコートカード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という厚紙を使用し強度もしっかりあります。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個の場合で校了後中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83516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83500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4" name="図 3" descr="アイコン が含まれている画像&#10;&#10;自動的に生成された説明">
            <a:extLst>
              <a:ext uri="{FF2B5EF4-FFF2-40B4-BE49-F238E27FC236}">
                <a16:creationId xmlns:a16="http://schemas.microsoft.com/office/drawing/2014/main" id="{266872C2-8625-FC53-6C7C-7396C40310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1264" y="3457666"/>
            <a:ext cx="1863306" cy="186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165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2023-03-24T05:49:03Z</dcterms:modified>
</cp:coreProperties>
</file>