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2025/8/20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紙製ミシン目入りクーポンうちわ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H148×W100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持ち運びやすいハガキサイズで、軽くてエコな紙製のうちわです。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上部と指穴部分には標準でミシン目加工を施しており、クーポンやチケットとしてもご活用いただけます。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イベントやノベルティなど、幅広い用途に最適です。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※</a:t>
            </a:r>
            <a:r>
              <a:rPr lang="ja-JP" altLang="en-US" sz="1000">
                <a:solidFill>
                  <a:schemeClr val="tx1"/>
                </a:solidFill>
              </a:rPr>
              <a:t>ハガキとして郵送はできません。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2025-08-20T05:36:32Z</dcterms:modified>
</cp:coreProperties>
</file>