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お米のうちわ</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H345×W243mm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ライスレジン</a:t>
            </a:r>
            <a:r>
              <a:rPr lang="en-US" altLang="ja-JP" sz="1000" b="0" i="0" dirty="0">
                <a:solidFill>
                  <a:srgbClr val="333333"/>
                </a:solidFill>
                <a:effectLst/>
                <a:latin typeface="Meiryo" panose="020B0604030504040204" pitchFamily="34" charset="-128"/>
                <a:ea typeface="Meiryo" panose="020B0604030504040204" pitchFamily="34" charset="-128"/>
              </a:rPr>
              <a:t>(R)10%</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食用に適さない古米や米菓メーカーなどで発生する破砕米など廃棄するお米から作るバイオマスプラスチック「ライスレジン</a:t>
            </a:r>
            <a:r>
              <a:rPr lang="en-US" altLang="ja-JP" sz="1000" b="0" i="0" dirty="0">
                <a:solidFill>
                  <a:srgbClr val="333333"/>
                </a:solidFill>
                <a:effectLst/>
                <a:latin typeface="Meiryo" panose="020B0604030504040204" pitchFamily="34" charset="-128"/>
                <a:ea typeface="Meiryo" panose="020B0604030504040204" pitchFamily="34" charset="-128"/>
              </a:rPr>
              <a:t>(R)</a:t>
            </a:r>
            <a:r>
              <a:rPr lang="ja-JP" altLang="en-US" sz="1000" b="0" i="0">
                <a:solidFill>
                  <a:srgbClr val="333333"/>
                </a:solidFill>
                <a:effectLst/>
                <a:latin typeface="Meiryo" panose="020B0604030504040204" pitchFamily="34" charset="-128"/>
                <a:ea typeface="Meiryo" panose="020B0604030504040204" pitchFamily="34" charset="-128"/>
              </a:rPr>
              <a:t>」をプラ骨部分に</a:t>
            </a:r>
            <a:r>
              <a:rPr lang="en-US" altLang="ja-JP" sz="1000" b="0" i="0" dirty="0">
                <a:solidFill>
                  <a:srgbClr val="333333"/>
                </a:solidFill>
                <a:effectLst/>
                <a:latin typeface="Meiryo" panose="020B0604030504040204" pitchFamily="34" charset="-128"/>
                <a:ea typeface="Meiryo" panose="020B0604030504040204" pitchFamily="34" charset="-128"/>
              </a:rPr>
              <a:t>10%</a:t>
            </a:r>
            <a:r>
              <a:rPr lang="ja-JP" altLang="en-US" sz="1000" b="0" i="0">
                <a:solidFill>
                  <a:srgbClr val="333333"/>
                </a:solidFill>
                <a:effectLst/>
                <a:latin typeface="Meiryo" panose="020B0604030504040204" pitchFamily="34" charset="-128"/>
                <a:ea typeface="Meiryo" panose="020B0604030504040204" pitchFamily="34" charset="-128"/>
              </a:rPr>
              <a:t>使用した環境対応品のうちわです。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印刷は通常のプラ骨うちわと同様に両面フルカラー印刷</a:t>
            </a:r>
            <a:r>
              <a:rPr lang="en-US" altLang="ja-JP" sz="1000" b="0" i="0" dirty="0">
                <a:solidFill>
                  <a:srgbClr val="333333"/>
                </a:solidFill>
                <a:effectLst/>
                <a:latin typeface="Meiryo" panose="020B0604030504040204" pitchFamily="34" charset="-128"/>
                <a:ea typeface="Meiryo" panose="020B0604030504040204" pitchFamily="34" charset="-128"/>
              </a:rPr>
              <a:t>OK</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プラスチック資源循環促進法や</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対応の販促ツールとして是非ご利用ください！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お米ノベルティの売上の一部を、一般社団法人 こども宅食応援団を通じて、全国各地の「こども宅食」を行う団体へ寄付しております。一般社団法人 こども宅食応援団は、経済的・社会的理由から生活上の困難を抱える子育て家庭に、食品や日用品の宅配を通じてつながる「こども宅食」の取組みを全国に広げるための組織です。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276</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557</cp:revision>
  <cp:lastPrinted>2021-10-13T13:51:27Z</cp:lastPrinted>
  <dcterms:created xsi:type="dcterms:W3CDTF">2013-12-25T09:34:24Z</dcterms:created>
  <dcterms:modified xsi:type="dcterms:W3CDTF">2023-03-24T05:39:32Z</dcterms:modified>
</cp:coreProperties>
</file>