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ヒノキのうちわ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直径220mm　厚さ1mm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フルカラーインクジェット印刷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ヒノキのうちわは国産ヒノキの間伐材を薄くスライスしたシートと厚紙を貼り合わせて製作した、天然木の温もりを感じられるヒノキうちわです。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仰ぐたびにほのかに広がるヒノキの香りが、見た目だけでなく心地よい涼しさも演出する、夏に人気のオリジナルノベルティです。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フルカラー印刷に対応しており、広い印刷面を活かして企業ロゴやイラスト、会社情報、キャンペーン情報などを自由にデザインできます。</a:t>
            </a:r>
            <a:b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情報量の多い販促ツールとして活用できるため、企業PRやブランド認知の向上にも効果的です。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236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573</cp:revision>
  <cp:lastPrinted>2021-10-13T13:51:27Z</cp:lastPrinted>
  <dcterms:created xsi:type="dcterms:W3CDTF">2013-12-25T09:34:24Z</dcterms:created>
  <dcterms:modified xsi:type="dcterms:W3CDTF">2026-07-30T01:48:03Z</dcterms:modified>
</cp:coreProperties>
</file>