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5" d="100"/>
          <a:sy n="115" d="100"/>
        </p:scale>
        <p:origin x="2544" y="208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2026/7/30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2026/7/30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2026/7/30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2026/7/30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2026/7/30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2026/7/30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2026/7/30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2026/7/30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2026/7/30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2026/7/30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2026/7/30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2026/7/30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2026/7/30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11053" y="929017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r>
              <a:rPr lang="ja-JP" altLang="en-US" b="1">
                <a:solidFill>
                  <a:schemeClr val="tx1"/>
                </a:solidFill>
              </a:rPr>
              <a:t>杉</a:t>
            </a:r>
            <a:r>
              <a:rPr lang="ja-JP" altLang="ja-JP" b="1">
                <a:solidFill>
                  <a:schemeClr val="tx1"/>
                </a:solidFill>
              </a:rPr>
              <a:t>うちわ</a:t>
            </a:r>
            <a:r>
              <a:rPr lang="ja-JP" altLang="en-US" b="1">
                <a:solidFill>
                  <a:schemeClr val="tx1"/>
                </a:solidFill>
              </a:rPr>
              <a:t>（取手付き）</a:t>
            </a:r>
            <a:endParaRPr lang="ja-JP" altLang="ja-JP" b="1">
              <a:solidFill>
                <a:schemeClr val="tx1"/>
              </a:solidFill>
            </a:endParaRP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7" y="1685453"/>
            <a:ext cx="2978601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縦</a:t>
            </a:r>
            <a:r>
              <a:rPr lang="en-US" altLang="ja-JP" sz="10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180mm×</a:t>
            </a:r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横</a:t>
            </a:r>
            <a:r>
              <a:rPr lang="en-US" altLang="ja-JP" sz="10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200mm</a:t>
            </a:r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　取手長さ</a:t>
            </a:r>
            <a:r>
              <a:rPr lang="en-US" altLang="ja-JP" sz="10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100mm</a:t>
            </a:r>
            <a:endParaRPr kumimoji="1" lang="en-US" altLang="ja-JP" sz="1000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焼印・シルク印刷・レーザー彫刻</a:t>
            </a:r>
            <a:endParaRPr kumimoji="1" lang="en-US" altLang="ja-JP" sz="1000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87450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国産杉（間伐材）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20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営業日以上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ja-JP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杉うちわ（取手付）は国産スギの間伐材を使用した、天然木ならではの温もりと美しい木目が魅力の木製うちわです。</a:t>
            </a:r>
            <a:br>
              <a:rPr lang="ja-JP" altLang="ja-JP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</a:br>
            <a:r>
              <a:rPr lang="ja-JP" altLang="ja-JP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薄くスライスした木材を3枚貼り合わせた独自構造により、天然木でありながら割れにくく、軽くて使いやすい仕上がりを実現しています。</a:t>
            </a:r>
            <a:br>
              <a:rPr lang="ja-JP" altLang="ja-JP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</a:br>
            <a:r>
              <a:rPr lang="ja-JP" altLang="ja-JP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夏の展示会やイベント、オープンキャンパス、キャンペーンなどで配布するノベルティとして人気が高く、電気を使わず涼を感じられるアイテムとして、節電や環境配慮を意識した販促活動にも最適です。</a:t>
            </a:r>
            <a:endParaRPr lang="ja-JP" altLang="en-US" sz="1000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OPP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袋入れ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既製品印刷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17944</TotalTime>
  <Words>238</Words>
  <Application>Microsoft Macintosh PowerPoint</Application>
  <PresentationFormat>ユーザー設定</PresentationFormat>
  <Paragraphs>34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メイリオ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Masaki Sakai</cp:lastModifiedBy>
  <cp:revision>575</cp:revision>
  <cp:lastPrinted>2021-10-13T13:51:27Z</cp:lastPrinted>
  <dcterms:created xsi:type="dcterms:W3CDTF">2013-12-25T09:34:24Z</dcterms:created>
  <dcterms:modified xsi:type="dcterms:W3CDTF">2026-07-30T01:51:41Z</dcterms:modified>
</cp:coreProperties>
</file>