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5" d="100"/>
          <a:sy n="115" d="100"/>
        </p:scale>
        <p:origin x="2544"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2026/7/30</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2026/7/30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2026/7/30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2026/7/30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2026/7/30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2026/7/30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2026/7/30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2026/7/30</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2026/7/30</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2026/7/30</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2026/7/30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2026/7/30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2026/7/30</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11053" y="929017"/>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en-US" b="1">
                <a:solidFill>
                  <a:schemeClr val="tx1"/>
                </a:solidFill>
              </a:rPr>
              <a:t>杉扇子</a:t>
            </a:r>
            <a:endParaRPr lang="ja-JP" altLang="ja-JP" b="1">
              <a:solidFill>
                <a:schemeClr val="tx1"/>
              </a:solidFill>
            </a:endParaRP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7" y="1685453"/>
            <a:ext cx="2978601"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ja-JP" sz="1000">
                <a:solidFill>
                  <a:schemeClr val="tx1"/>
                </a:solidFill>
                <a:latin typeface="Meiryo" panose="020B0604030504040204" pitchFamily="34" charset="-128"/>
                <a:ea typeface="Meiryo" panose="020B0604030504040204" pitchFamily="34" charset="-128"/>
              </a:rPr>
              <a:t>縦175mm×横62mm×厚さ6ｍｍ</a:t>
            </a:r>
            <a:endParaRPr kumimoji="1" lang="en-US" altLang="ja-JP" sz="1000" dirty="0">
              <a:solidFill>
                <a:schemeClr val="tx1"/>
              </a:solidFill>
              <a:latin typeface="Meiryo" panose="020B0604030504040204" pitchFamily="34" charset="-128"/>
              <a:ea typeface="Meiryo" panose="020B0604030504040204" pitchFamily="34"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Meiryo" panose="020B0604030504040204" pitchFamily="34" charset="-128"/>
                <a:ea typeface="Meiryo" panose="020B0604030504040204" pitchFamily="34" charset="-128"/>
              </a:rPr>
              <a:t>焼印・シルク印刷・レーザー彫刻</a:t>
            </a:r>
            <a:endParaRPr kumimoji="1" lang="en-US" altLang="ja-JP" sz="1000" dirty="0">
              <a:solidFill>
                <a:schemeClr val="tx1"/>
              </a:solidFill>
              <a:latin typeface="Meiryo" panose="020B0604030504040204" pitchFamily="34" charset="-128"/>
              <a:ea typeface="Meiryo" panose="020B0604030504040204" pitchFamily="34"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87450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Meiryo" panose="020B0604030504040204" pitchFamily="34" charset="-128"/>
                <a:ea typeface="Meiryo" panose="020B0604030504040204" pitchFamily="34" charset="-128"/>
              </a:rPr>
              <a:t>国産杉（間伐材）</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営業日以上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ja-JP" sz="1000">
                <a:solidFill>
                  <a:schemeClr val="tx1"/>
                </a:solidFill>
                <a:latin typeface="Meiryo" panose="020B0604030504040204" pitchFamily="34" charset="-128"/>
                <a:ea typeface="Meiryo" panose="020B0604030504040204" pitchFamily="34" charset="-128"/>
              </a:rPr>
              <a:t>杉扇子は国産杉の間伐材を使用した、天然木ならではの美しい木目とやさしい風合いが魅力の木製扇子です。国産杉は軽量で扱いやすく、耐久性にも優れているため、長くご愛用いただける実用的なノベルティとして人気があります。</a:t>
            </a:r>
            <a:br>
              <a:rPr lang="ja-JP" altLang="ja-JP" sz="1000">
                <a:solidFill>
                  <a:schemeClr val="tx1"/>
                </a:solidFill>
                <a:latin typeface="Meiryo" panose="020B0604030504040204" pitchFamily="34" charset="-128"/>
                <a:ea typeface="Meiryo" panose="020B0604030504040204" pitchFamily="34" charset="-128"/>
              </a:rPr>
            </a:br>
            <a:r>
              <a:rPr lang="ja-JP" altLang="ja-JP" sz="1000">
                <a:solidFill>
                  <a:schemeClr val="tx1"/>
                </a:solidFill>
                <a:latin typeface="Meiryo" panose="020B0604030504040204" pitchFamily="34" charset="-128"/>
                <a:ea typeface="Meiryo" panose="020B0604030504040204" pitchFamily="34" charset="-128"/>
              </a:rPr>
              <a:t>5枚の木製プレートはそれぞれ自由に開閉でき、お好みに合わせて角度を調整できるユニークなデザイン。</a:t>
            </a:r>
            <a:br>
              <a:rPr lang="ja-JP" altLang="ja-JP" sz="1000">
                <a:solidFill>
                  <a:schemeClr val="tx1"/>
                </a:solidFill>
                <a:latin typeface="Meiryo" panose="020B0604030504040204" pitchFamily="34" charset="-128"/>
                <a:ea typeface="Meiryo" panose="020B0604030504040204" pitchFamily="34" charset="-128"/>
              </a:rPr>
            </a:br>
            <a:r>
              <a:rPr lang="ja-JP" altLang="ja-JP" sz="1000">
                <a:solidFill>
                  <a:schemeClr val="tx1"/>
                </a:solidFill>
                <a:latin typeface="Meiryo" panose="020B0604030504040204" pitchFamily="34" charset="-128"/>
                <a:ea typeface="Meiryo" panose="020B0604030504040204" pitchFamily="34" charset="-128"/>
              </a:rPr>
              <a:t>上部が固定されていないため、風量や見た目を自由にアレンジでき、自分だけの使い心地を楽しめます。</a:t>
            </a:r>
            <a:br>
              <a:rPr lang="ja-JP" altLang="ja-JP" sz="1000">
                <a:solidFill>
                  <a:schemeClr val="tx1"/>
                </a:solidFill>
                <a:latin typeface="Meiryo" panose="020B0604030504040204" pitchFamily="34" charset="-128"/>
                <a:ea typeface="Meiryo" panose="020B0604030504040204" pitchFamily="34" charset="-128"/>
              </a:rPr>
            </a:br>
            <a:r>
              <a:rPr lang="ja-JP" altLang="ja-JP" sz="1000">
                <a:solidFill>
                  <a:schemeClr val="tx1"/>
                </a:solidFill>
                <a:latin typeface="Meiryo" panose="020B0604030504040204" pitchFamily="34" charset="-128"/>
                <a:ea typeface="Meiryo" panose="020B0604030504040204" pitchFamily="34" charset="-128"/>
              </a:rPr>
              <a:t>折りたたむとコンパクトになり、バッグやポーチにも収納しやすく持ち運びにも便利。</a:t>
            </a:r>
            <a:br>
              <a:rPr lang="ja-JP" altLang="ja-JP" sz="1000">
                <a:solidFill>
                  <a:schemeClr val="tx1"/>
                </a:solidFill>
                <a:latin typeface="Meiryo" panose="020B0604030504040204" pitchFamily="34" charset="-128"/>
                <a:ea typeface="Meiryo" panose="020B0604030504040204" pitchFamily="34" charset="-128"/>
              </a:rPr>
            </a:br>
            <a:r>
              <a:rPr lang="ja-JP" altLang="ja-JP" sz="1000">
                <a:solidFill>
                  <a:schemeClr val="tx1"/>
                </a:solidFill>
                <a:latin typeface="Meiryo" panose="020B0604030504040204" pitchFamily="34" charset="-128"/>
                <a:ea typeface="Meiryo" panose="020B0604030504040204" pitchFamily="34" charset="-128"/>
              </a:rPr>
              <a:t>仰ぐたびに天然木のやさしい香りと温もりを感じられ、まるで森林浴をしているような心地よさをお楽しみいただけます。</a:t>
            </a:r>
            <a:endParaRPr lang="ja-JP" altLang="en-US" sz="1000" dirty="0">
              <a:solidFill>
                <a:schemeClr val="tx1"/>
              </a:solidFill>
              <a:latin typeface="Meiryo" panose="020B0604030504040204" pitchFamily="34" charset="-128"/>
              <a:ea typeface="Meiryo" panose="020B0604030504040204" pitchFamily="34"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OPP</a:t>
            </a:r>
            <a:r>
              <a:rPr lang="ja-JP" altLang="en-US" sz="1000">
                <a:solidFill>
                  <a:schemeClr val="tx1"/>
                </a:solidFill>
                <a:latin typeface="メイリオ" panose="020B0604030504040204" pitchFamily="50" charset="-128"/>
                <a:ea typeface="メイリオ" panose="020B0604030504040204" pitchFamily="50" charset="-128"/>
              </a:rPr>
              <a:t>袋入れ</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既製品印刷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17945</TotalTime>
  <Words>278</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576</cp:revision>
  <cp:lastPrinted>2021-10-13T13:51:27Z</cp:lastPrinted>
  <dcterms:created xsi:type="dcterms:W3CDTF">2013-12-25T09:34:24Z</dcterms:created>
  <dcterms:modified xsi:type="dcterms:W3CDTF">2026-07-30T01:53:15Z</dcterms:modified>
</cp:coreProperties>
</file>