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2023/3/3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2023/3/3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2023/3/3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2023/3/3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2023/3/3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2023/3/3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2023/3/3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2023/3/3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2023/3/3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2023/3/3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2023/3/3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2023/3/3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2023/3/3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お米のフードクリップ　</a:t>
            </a:r>
            <a:r>
              <a:rPr lang="en-US" altLang="ja-JP" sz="1600" b="1" i="0" dirty="0">
                <a:solidFill>
                  <a:srgbClr val="333333"/>
                </a:solidFill>
                <a:effectLst/>
                <a:latin typeface="Meiryo" panose="020B0604030504040204" pitchFamily="34" charset="-128"/>
                <a:ea typeface="Meiryo" panose="020B0604030504040204" pitchFamily="34" charset="-128"/>
              </a:rPr>
              <a:t>S</a:t>
            </a:r>
            <a:r>
              <a:rPr lang="ja-JP" altLang="en-US" sz="1600" b="1" i="0">
                <a:solidFill>
                  <a:srgbClr val="333333"/>
                </a:solidFill>
                <a:effectLst/>
                <a:latin typeface="Meiryo" panose="020B0604030504040204" pitchFamily="34" charset="-128"/>
                <a:ea typeface="Meiryo" panose="020B0604030504040204" pitchFamily="34" charset="-128"/>
              </a:rPr>
              <a:t>サイズ</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rgbClr val="333333"/>
                </a:solidFill>
                <a:latin typeface="Meiryo" panose="020B0604030504040204" pitchFamily="34" charset="-128"/>
                <a:ea typeface="Meiryo" panose="020B0604030504040204" pitchFamily="34" charset="-128"/>
              </a:rPr>
              <a:t>梱包サイズ：</a:t>
            </a:r>
            <a:r>
              <a:rPr lang="en-US" altLang="ja-JP" sz="1000" dirty="0">
                <a:solidFill>
                  <a:srgbClr val="333333"/>
                </a:solidFill>
                <a:latin typeface="Meiryo" panose="020B0604030504040204" pitchFamily="34" charset="-128"/>
                <a:ea typeface="Meiryo" panose="020B0604030504040204" pitchFamily="34" charset="-128"/>
              </a:rPr>
              <a:t>H</a:t>
            </a:r>
            <a:r>
              <a:rPr lang="en-US" altLang="ja-JP" sz="1000" b="0" i="0" dirty="0">
                <a:solidFill>
                  <a:srgbClr val="333333"/>
                </a:solidFill>
                <a:effectLst/>
                <a:latin typeface="Meiryo" panose="020B0604030504040204" pitchFamily="34" charset="-128"/>
                <a:ea typeface="Meiryo" panose="020B0604030504040204" pitchFamily="34" charset="-128"/>
              </a:rPr>
              <a:t>170</a:t>
            </a:r>
            <a:r>
              <a:rPr lang="en-US" altLang="ja-JP" sz="1000" b="0" i="0">
                <a:solidFill>
                  <a:srgbClr val="333333"/>
                </a:solidFill>
                <a:effectLst/>
                <a:latin typeface="Meiryo" panose="020B0604030504040204" pitchFamily="34" charset="-128"/>
                <a:ea typeface="Meiryo" panose="020B0604030504040204" pitchFamily="34" charset="-128"/>
              </a:rPr>
              <a:t>×W70mm</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ja-JP" altLang="en-US" sz="1000">
                <a:solidFill>
                  <a:schemeClr val="tx1"/>
                </a:solidFill>
                <a:latin typeface="メイリオ" panose="020B0604030504040204" pitchFamily="50" charset="-128"/>
                <a:ea typeface="メイリオ" panose="020B0604030504040204" pitchFamily="50" charset="-128"/>
              </a:rPr>
              <a:t>商品サイズ：</a:t>
            </a:r>
            <a:r>
              <a:rPr lang="en-US" altLang="ja-JP" sz="1000" b="0" i="0" dirty="0">
                <a:solidFill>
                  <a:srgbClr val="333333"/>
                </a:solidFill>
                <a:effectLst/>
                <a:latin typeface="Meiryo" panose="020B0604030504040204" pitchFamily="34" charset="-128"/>
                <a:ea typeface="Meiryo" panose="020B0604030504040204" pitchFamily="34" charset="-128"/>
              </a:rPr>
              <a:t>H135×W15 </a:t>
            </a:r>
            <a:r>
              <a:rPr lang="en-US" altLang="ja-JP" sz="1000" dirty="0">
                <a:solidFill>
                  <a:schemeClr val="tx1"/>
                </a:solidFill>
                <a:latin typeface="メイリオ" panose="020B0604030504040204" pitchFamily="50" charset="-128"/>
                <a:ea typeface="メイリオ" panose="020B0604030504040204" pitchFamily="50"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一色印刷</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b="0" i="0">
                <a:solidFill>
                  <a:srgbClr val="333333"/>
                </a:solidFill>
                <a:effectLst/>
                <a:latin typeface="Meiryo" panose="020B0604030504040204" pitchFamily="34" charset="-128"/>
                <a:ea typeface="Meiryo" panose="020B0604030504040204" pitchFamily="34" charset="-128"/>
              </a:rPr>
              <a:t>台紙入り </a:t>
            </a:r>
            <a:r>
              <a:rPr lang="en-US" altLang="ja-JP" sz="1000" b="0" i="0" dirty="0">
                <a:solidFill>
                  <a:srgbClr val="333333"/>
                </a:solidFill>
                <a:effectLst/>
                <a:latin typeface="Meiryo" panose="020B0604030504040204" pitchFamily="34" charset="-128"/>
                <a:ea typeface="Meiryo" panose="020B0604030504040204" pitchFamily="34" charset="-128"/>
              </a:rPr>
              <a:t>OPP</a:t>
            </a:r>
            <a:r>
              <a:rPr lang="ja-JP" altLang="en-US" sz="1000" b="0" i="0">
                <a:solidFill>
                  <a:srgbClr val="333333"/>
                </a:solidFill>
                <a:effectLst/>
                <a:latin typeface="Meiryo" panose="020B0604030504040204" pitchFamily="34" charset="-128"/>
                <a:ea typeface="Meiryo" panose="020B0604030504040204" pitchFamily="34" charset="-128"/>
              </a:rPr>
              <a:t>袋入り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ポリエチレン（ライスレジン</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）ポリプロピレン</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要確認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食用に適さない古米や米菓メーカーなどで発生する破砕米など廃棄するお米から作るバイオマスプラスチック「ライスレジン</a:t>
            </a:r>
            <a:r>
              <a:rPr lang="en-US" altLang="ja-JP" sz="1000" b="0" i="0" dirty="0">
                <a:solidFill>
                  <a:srgbClr val="333333"/>
                </a:solidFill>
                <a:effectLst/>
                <a:latin typeface="Meiryo" panose="020B0604030504040204" pitchFamily="34" charset="-128"/>
                <a:ea typeface="Meiryo" panose="020B0604030504040204" pitchFamily="34" charset="-128"/>
              </a:rPr>
              <a:t>(R)</a:t>
            </a:r>
            <a:r>
              <a:rPr lang="ja-JP" altLang="en-US" sz="1000" b="0" i="0">
                <a:solidFill>
                  <a:srgbClr val="333333"/>
                </a:solidFill>
                <a:effectLst/>
                <a:latin typeface="Meiryo" panose="020B0604030504040204" pitchFamily="34" charset="-128"/>
                <a:ea typeface="Meiryo" panose="020B0604030504040204" pitchFamily="34" charset="-128"/>
              </a:rPr>
              <a:t>」をプラ部分に</a:t>
            </a:r>
            <a:r>
              <a:rPr lang="en-US" altLang="ja-JP" sz="1000" b="0" i="0" dirty="0">
                <a:solidFill>
                  <a:srgbClr val="333333"/>
                </a:solidFill>
                <a:effectLst/>
                <a:latin typeface="Meiryo" panose="020B0604030504040204" pitchFamily="34" charset="-128"/>
                <a:ea typeface="Meiryo" panose="020B0604030504040204" pitchFamily="34" charset="-128"/>
              </a:rPr>
              <a:t>10%</a:t>
            </a:r>
            <a:r>
              <a:rPr lang="ja-JP" altLang="en-US" sz="1000" b="0" i="0">
                <a:solidFill>
                  <a:srgbClr val="333333"/>
                </a:solidFill>
                <a:effectLst/>
                <a:latin typeface="Meiryo" panose="020B0604030504040204" pitchFamily="34" charset="-128"/>
                <a:ea typeface="Meiryo" panose="020B0604030504040204" pitchFamily="34" charset="-128"/>
              </a:rPr>
              <a:t>使用した環境対応品のフードクリップです。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100</a:t>
            </a:r>
            <a:r>
              <a:rPr lang="ja-JP" altLang="en-US" sz="1000" b="0" i="0">
                <a:solidFill>
                  <a:srgbClr val="333333"/>
                </a:solidFill>
                <a:effectLst/>
                <a:latin typeface="Meiryo" panose="020B0604030504040204" pitchFamily="34" charset="-128"/>
                <a:ea typeface="Meiryo" panose="020B0604030504040204" pitchFamily="34" charset="-128"/>
              </a:rPr>
              <a:t>個入り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既製品名入れ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17923</TotalTime>
  <Words>183</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562</cp:revision>
  <cp:lastPrinted>2021-10-13T13:51:27Z</cp:lastPrinted>
  <dcterms:created xsi:type="dcterms:W3CDTF">2013-12-25T09:34:24Z</dcterms:created>
  <dcterms:modified xsi:type="dcterms:W3CDTF">2023-03-03T05:13:49Z</dcterms:modified>
</cp:coreProperties>
</file>